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44"/>
  </p:notesMasterIdLst>
  <p:sldIdLst>
    <p:sldId id="287" r:id="rId5"/>
    <p:sldId id="327" r:id="rId6"/>
    <p:sldId id="302" r:id="rId7"/>
    <p:sldId id="331" r:id="rId8"/>
    <p:sldId id="303" r:id="rId9"/>
    <p:sldId id="328" r:id="rId10"/>
    <p:sldId id="304" r:id="rId11"/>
    <p:sldId id="329" r:id="rId12"/>
    <p:sldId id="309" r:id="rId13"/>
    <p:sldId id="308" r:id="rId14"/>
    <p:sldId id="332" r:id="rId15"/>
    <p:sldId id="318" r:id="rId16"/>
    <p:sldId id="313" r:id="rId17"/>
    <p:sldId id="310" r:id="rId18"/>
    <p:sldId id="315" r:id="rId19"/>
    <p:sldId id="317" r:id="rId20"/>
    <p:sldId id="321" r:id="rId21"/>
    <p:sldId id="325" r:id="rId22"/>
    <p:sldId id="326" r:id="rId23"/>
    <p:sldId id="319" r:id="rId24"/>
    <p:sldId id="311" r:id="rId25"/>
    <p:sldId id="324" r:id="rId26"/>
    <p:sldId id="314" r:id="rId27"/>
    <p:sldId id="316" r:id="rId28"/>
    <p:sldId id="320" r:id="rId29"/>
    <p:sldId id="322" r:id="rId30"/>
    <p:sldId id="323" r:id="rId31"/>
    <p:sldId id="344" r:id="rId32"/>
    <p:sldId id="337" r:id="rId33"/>
    <p:sldId id="333" r:id="rId34"/>
    <p:sldId id="334" r:id="rId35"/>
    <p:sldId id="335" r:id="rId36"/>
    <p:sldId id="341" r:id="rId37"/>
    <p:sldId id="336" r:id="rId38"/>
    <p:sldId id="340" r:id="rId39"/>
    <p:sldId id="339" r:id="rId40"/>
    <p:sldId id="338" r:id="rId41"/>
    <p:sldId id="342" r:id="rId42"/>
    <p:sldId id="343"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D62AC0-11FA-694E-A26E-411FDB626BA7}" v="68" dt="2024-04-22T14:08:10.8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1"/>
    <p:restoredTop sz="96148"/>
  </p:normalViewPr>
  <p:slideViewPr>
    <p:cSldViewPr snapToGrid="0">
      <p:cViewPr>
        <p:scale>
          <a:sx n="126" d="100"/>
          <a:sy n="126" d="100"/>
        </p:scale>
        <p:origin x="20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ledo Delgado, Vanessa" userId="S::vrobledodelgado@uiowa.edu::ddc8f397-8728-4c38-9bd9-c60bfbee3443" providerId="AD" clId="Web-{278B8C06-F7B3-44A9-B8AF-D70528297DB1}"/>
    <pc:docChg chg="modSld">
      <pc:chgData name="Robledo Delgado, Vanessa" userId="S::vrobledodelgado@uiowa.edu::ddc8f397-8728-4c38-9bd9-c60bfbee3443" providerId="AD" clId="Web-{278B8C06-F7B3-44A9-B8AF-D70528297DB1}" dt="2024-03-04T14:28:56.809" v="135" actId="20577"/>
      <pc:docMkLst>
        <pc:docMk/>
      </pc:docMkLst>
      <pc:sldChg chg="modSp">
        <pc:chgData name="Robledo Delgado, Vanessa" userId="S::vrobledodelgado@uiowa.edu::ddc8f397-8728-4c38-9bd9-c60bfbee3443" providerId="AD" clId="Web-{278B8C06-F7B3-44A9-B8AF-D70528297DB1}" dt="2024-03-04T14:25:08.630" v="29" actId="20577"/>
        <pc:sldMkLst>
          <pc:docMk/>
          <pc:sldMk cId="2951194185" sldId="293"/>
        </pc:sldMkLst>
        <pc:spChg chg="mod">
          <ac:chgData name="Robledo Delgado, Vanessa" userId="S::vrobledodelgado@uiowa.edu::ddc8f397-8728-4c38-9bd9-c60bfbee3443" providerId="AD" clId="Web-{278B8C06-F7B3-44A9-B8AF-D70528297DB1}" dt="2024-03-04T14:25:08.630" v="29" actId="20577"/>
          <ac:spMkLst>
            <pc:docMk/>
            <pc:sldMk cId="2951194185" sldId="293"/>
            <ac:spMk id="3" creationId="{34B75DEF-6056-AA88-9E33-4FA6EABC846E}"/>
          </ac:spMkLst>
        </pc:spChg>
      </pc:sldChg>
      <pc:sldChg chg="modSp">
        <pc:chgData name="Robledo Delgado, Vanessa" userId="S::vrobledodelgado@uiowa.edu::ddc8f397-8728-4c38-9bd9-c60bfbee3443" providerId="AD" clId="Web-{278B8C06-F7B3-44A9-B8AF-D70528297DB1}" dt="2024-03-04T14:28:56.809" v="135" actId="20577"/>
        <pc:sldMkLst>
          <pc:docMk/>
          <pc:sldMk cId="3506942172" sldId="294"/>
        </pc:sldMkLst>
        <pc:spChg chg="mod">
          <ac:chgData name="Robledo Delgado, Vanessa" userId="S::vrobledodelgado@uiowa.edu::ddc8f397-8728-4c38-9bd9-c60bfbee3443" providerId="AD" clId="Web-{278B8C06-F7B3-44A9-B8AF-D70528297DB1}" dt="2024-03-04T14:28:56.809" v="135"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B4AACCA3-63F3-4780-9911-7123FC1E4D94}"/>
    <pc:docChg chg="modSld">
      <pc:chgData name="Robledo Delgado, Vanessa" userId="S::vrobledodelgado@uiowa.edu::ddc8f397-8728-4c38-9bd9-c60bfbee3443" providerId="AD" clId="Web-{B4AACCA3-63F3-4780-9911-7123FC1E4D94}" dt="2024-02-23T13:48:43.603" v="28" actId="20577"/>
      <pc:docMkLst>
        <pc:docMk/>
      </pc:docMkLst>
      <pc:sldChg chg="modSp">
        <pc:chgData name="Robledo Delgado, Vanessa" userId="S::vrobledodelgado@uiowa.edu::ddc8f397-8728-4c38-9bd9-c60bfbee3443" providerId="AD" clId="Web-{B4AACCA3-63F3-4780-9911-7123FC1E4D94}" dt="2024-02-23T13:48:43.603" v="28" actId="20577"/>
        <pc:sldMkLst>
          <pc:docMk/>
          <pc:sldMk cId="3119911508" sldId="292"/>
        </pc:sldMkLst>
        <pc:spChg chg="mod">
          <ac:chgData name="Robledo Delgado, Vanessa" userId="S::vrobledodelgado@uiowa.edu::ddc8f397-8728-4c38-9bd9-c60bfbee3443" providerId="AD" clId="Web-{B4AACCA3-63F3-4780-9911-7123FC1E4D94}" dt="2024-02-23T13:48:43.603" v="28"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BBE042A-A70E-4CDB-9F85-4D716E2A56FF}"/>
    <pc:docChg chg="modSld">
      <pc:chgData name="Robledo Delgado, Vanessa" userId="S::vrobledodelgado@uiowa.edu::ddc8f397-8728-4c38-9bd9-c60bfbee3443" providerId="AD" clId="Web-{0BBE042A-A70E-4CDB-9F85-4D716E2A56FF}" dt="2024-04-02T13:15:04.812" v="2"/>
      <pc:docMkLst>
        <pc:docMk/>
      </pc:docMkLst>
      <pc:sldChg chg="modSp">
        <pc:chgData name="Robledo Delgado, Vanessa" userId="S::vrobledodelgado@uiowa.edu::ddc8f397-8728-4c38-9bd9-c60bfbee3443" providerId="AD" clId="Web-{0BBE042A-A70E-4CDB-9F85-4D716E2A56FF}" dt="2024-04-02T13:15:04.812" v="2"/>
        <pc:sldMkLst>
          <pc:docMk/>
          <pc:sldMk cId="2898537651" sldId="303"/>
        </pc:sldMkLst>
        <pc:spChg chg="mod">
          <ac:chgData name="Robledo Delgado, Vanessa" userId="S::vrobledodelgado@uiowa.edu::ddc8f397-8728-4c38-9bd9-c60bfbee3443" providerId="AD" clId="Web-{0BBE042A-A70E-4CDB-9F85-4D716E2A56FF}" dt="2024-04-02T13:15:04.812" v="2"/>
          <ac:spMkLst>
            <pc:docMk/>
            <pc:sldMk cId="2898537651" sldId="303"/>
            <ac:spMk id="29" creationId="{DA870DF3-6DEE-EAAF-DB9B-5696D2DF47C5}"/>
          </ac:spMkLst>
        </pc:spChg>
      </pc:sldChg>
      <pc:sldChg chg="modSp">
        <pc:chgData name="Robledo Delgado, Vanessa" userId="S::vrobledodelgado@uiowa.edu::ddc8f397-8728-4c38-9bd9-c60bfbee3443" providerId="AD" clId="Web-{0BBE042A-A70E-4CDB-9F85-4D716E2A56FF}" dt="2024-04-02T13:14:54.718" v="1" actId="14100"/>
        <pc:sldMkLst>
          <pc:docMk/>
          <pc:sldMk cId="4210923099" sldId="305"/>
        </pc:sldMkLst>
        <pc:spChg chg="mod">
          <ac:chgData name="Robledo Delgado, Vanessa" userId="S::vrobledodelgado@uiowa.edu::ddc8f397-8728-4c38-9bd9-c60bfbee3443" providerId="AD" clId="Web-{0BBE042A-A70E-4CDB-9F85-4D716E2A56FF}" dt="2024-04-02T13:14:54.718" v="1" actId="14100"/>
          <ac:spMkLst>
            <pc:docMk/>
            <pc:sldMk cId="4210923099" sldId="305"/>
            <ac:spMk id="29" creationId="{DA870DF3-6DEE-EAAF-DB9B-5696D2DF47C5}"/>
          </ac:spMkLst>
        </pc:spChg>
      </pc:sldChg>
    </pc:docChg>
  </pc:docChgLst>
  <pc:docChgLst>
    <pc:chgData name="Robledo Delgado, Vanessa" userId="S::vrobledodelgado@uiowa.edu::ddc8f397-8728-4c38-9bd9-c60bfbee3443" providerId="AD" clId="Web-{C7FAC54C-E601-4427-B676-6DA42018D75E}"/>
    <pc:docChg chg="modSld">
      <pc:chgData name="Robledo Delgado, Vanessa" userId="S::vrobledodelgado@uiowa.edu::ddc8f397-8728-4c38-9bd9-c60bfbee3443" providerId="AD" clId="Web-{C7FAC54C-E601-4427-B676-6DA42018D75E}" dt="2024-03-13T16:34:15.969" v="24" actId="20577"/>
      <pc:docMkLst>
        <pc:docMk/>
      </pc:docMkLst>
      <pc:sldChg chg="modSp">
        <pc:chgData name="Robledo Delgado, Vanessa" userId="S::vrobledodelgado@uiowa.edu::ddc8f397-8728-4c38-9bd9-c60bfbee3443" providerId="AD" clId="Web-{C7FAC54C-E601-4427-B676-6DA42018D75E}" dt="2024-03-13T16:34:15.969" v="24" actId="20577"/>
        <pc:sldMkLst>
          <pc:docMk/>
          <pc:sldMk cId="954862000" sldId="297"/>
        </pc:sldMkLst>
        <pc:spChg chg="mod">
          <ac:chgData name="Robledo Delgado, Vanessa" userId="S::vrobledodelgado@uiowa.edu::ddc8f397-8728-4c38-9bd9-c60bfbee3443" providerId="AD" clId="Web-{C7FAC54C-E601-4427-B676-6DA42018D75E}" dt="2024-03-13T16:34:15.969" v="2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0897B340-521D-4CF2-B5F8-A5C56A5169D4}"/>
    <pc:docChg chg="addSld delSld modSld sldOrd">
      <pc:chgData name="Robledo Delgado, Vanessa" userId="S::vrobledodelgado@uiowa.edu::ddc8f397-8728-4c38-9bd9-c60bfbee3443" providerId="AD" clId="Web-{0897B340-521D-4CF2-B5F8-A5C56A5169D4}" dt="2024-04-02T10:30:44.117" v="1196"/>
      <pc:docMkLst>
        <pc:docMk/>
      </pc:docMkLst>
      <pc:sldChg chg="del">
        <pc:chgData name="Robledo Delgado, Vanessa" userId="S::vrobledodelgado@uiowa.edu::ddc8f397-8728-4c38-9bd9-c60bfbee3443" providerId="AD" clId="Web-{0897B340-521D-4CF2-B5F8-A5C56A5169D4}" dt="2024-04-02T05:31:51.779" v="291"/>
        <pc:sldMkLst>
          <pc:docMk/>
          <pc:sldMk cId="1831623807" sldId="290"/>
        </pc:sldMkLst>
      </pc:sldChg>
      <pc:sldChg chg="del">
        <pc:chgData name="Robledo Delgado, Vanessa" userId="S::vrobledodelgado@uiowa.edu::ddc8f397-8728-4c38-9bd9-c60bfbee3443" providerId="AD" clId="Web-{0897B340-521D-4CF2-B5F8-A5C56A5169D4}" dt="2024-04-02T05:32:00.185" v="292"/>
        <pc:sldMkLst>
          <pc:docMk/>
          <pc:sldMk cId="2250607120" sldId="291"/>
        </pc:sldMkLst>
      </pc:sldChg>
      <pc:sldChg chg="add del">
        <pc:chgData name="Robledo Delgado, Vanessa" userId="S::vrobledodelgado@uiowa.edu::ddc8f397-8728-4c38-9bd9-c60bfbee3443" providerId="AD" clId="Web-{0897B340-521D-4CF2-B5F8-A5C56A5169D4}" dt="2024-04-02T05:58:17.300" v="1003"/>
        <pc:sldMkLst>
          <pc:docMk/>
          <pc:sldMk cId="2089836992" sldId="299"/>
        </pc:sldMkLst>
      </pc:sldChg>
      <pc:sldChg chg="delSp del">
        <pc:chgData name="Robledo Delgado, Vanessa" userId="S::vrobledodelgado@uiowa.edu::ddc8f397-8728-4c38-9bd9-c60bfbee3443" providerId="AD" clId="Web-{0897B340-521D-4CF2-B5F8-A5C56A5169D4}" dt="2024-04-02T05:54:55.495" v="931"/>
        <pc:sldMkLst>
          <pc:docMk/>
          <pc:sldMk cId="421006862" sldId="300"/>
        </pc:sldMkLst>
        <pc:picChg chg="del">
          <ac:chgData name="Robledo Delgado, Vanessa" userId="S::vrobledodelgado@uiowa.edu::ddc8f397-8728-4c38-9bd9-c60bfbee3443" providerId="AD" clId="Web-{0897B340-521D-4CF2-B5F8-A5C56A5169D4}" dt="2024-04-02T05:50:59.595" v="816"/>
          <ac:picMkLst>
            <pc:docMk/>
            <pc:sldMk cId="421006862" sldId="300"/>
            <ac:picMk id="6" creationId="{05D128CB-8BC4-CB23-A56B-7F3C06678686}"/>
          </ac:picMkLst>
        </pc:picChg>
        <pc:picChg chg="del">
          <ac:chgData name="Robledo Delgado, Vanessa" userId="S::vrobledodelgado@uiowa.edu::ddc8f397-8728-4c38-9bd9-c60bfbee3443" providerId="AD" clId="Web-{0897B340-521D-4CF2-B5F8-A5C56A5169D4}" dt="2024-04-02T05:33:57.752" v="316"/>
          <ac:picMkLst>
            <pc:docMk/>
            <pc:sldMk cId="421006862" sldId="300"/>
            <ac:picMk id="7" creationId="{4E818A40-9100-E843-6D15-4F70774B13B3}"/>
          </ac:picMkLst>
        </pc:picChg>
      </pc:sldChg>
      <pc:sldChg chg="modSp">
        <pc:chgData name="Robledo Delgado, Vanessa" userId="S::vrobledodelgado@uiowa.edu::ddc8f397-8728-4c38-9bd9-c60bfbee3443" providerId="AD" clId="Web-{0897B340-521D-4CF2-B5F8-A5C56A5169D4}" dt="2024-04-02T05:58:47.818" v="1007" actId="20577"/>
        <pc:sldMkLst>
          <pc:docMk/>
          <pc:sldMk cId="3848366146" sldId="302"/>
        </pc:sldMkLst>
        <pc:spChg chg="mod">
          <ac:chgData name="Robledo Delgado, Vanessa" userId="S::vrobledodelgado@uiowa.edu::ddc8f397-8728-4c38-9bd9-c60bfbee3443" providerId="AD" clId="Web-{0897B340-521D-4CF2-B5F8-A5C56A5169D4}" dt="2024-04-02T05:32:32.546" v="296" actId="1076"/>
          <ac:spMkLst>
            <pc:docMk/>
            <pc:sldMk cId="3848366146" sldId="302"/>
            <ac:spMk id="2" creationId="{7960638C-3DC3-1EBE-F7E9-D18FBA4697BE}"/>
          </ac:spMkLst>
        </pc:spChg>
        <pc:spChg chg="mod">
          <ac:chgData name="Robledo Delgado, Vanessa" userId="S::vrobledodelgado@uiowa.edu::ddc8f397-8728-4c38-9bd9-c60bfbee3443" providerId="AD" clId="Web-{0897B340-521D-4CF2-B5F8-A5C56A5169D4}" dt="2024-04-02T05:58:47.818" v="1007" actId="20577"/>
          <ac:spMkLst>
            <pc:docMk/>
            <pc:sldMk cId="3848366146" sldId="302"/>
            <ac:spMk id="29" creationId="{DA870DF3-6DEE-EAAF-DB9B-5696D2DF47C5}"/>
          </ac:spMkLst>
        </pc:spChg>
      </pc:sldChg>
      <pc:sldChg chg="addSp delSp modSp add mod replId setBg modNotes">
        <pc:chgData name="Robledo Delgado, Vanessa" userId="S::vrobledodelgado@uiowa.edu::ddc8f397-8728-4c38-9bd9-c60bfbee3443" providerId="AD" clId="Web-{0897B340-521D-4CF2-B5F8-A5C56A5169D4}" dt="2024-04-02T10:25:26.417" v="1070" actId="20577"/>
        <pc:sldMkLst>
          <pc:docMk/>
          <pc:sldMk cId="2898537651" sldId="303"/>
        </pc:sldMkLst>
        <pc:spChg chg="mod">
          <ac:chgData name="Robledo Delgado, Vanessa" userId="S::vrobledodelgado@uiowa.edu::ddc8f397-8728-4c38-9bd9-c60bfbee3443" providerId="AD" clId="Web-{0897B340-521D-4CF2-B5F8-A5C56A5169D4}" dt="2024-04-02T05:58:37.287" v="1006" actId="1076"/>
          <ac:spMkLst>
            <pc:docMk/>
            <pc:sldMk cId="2898537651" sldId="303"/>
            <ac:spMk id="2" creationId="{7960638C-3DC3-1EBE-F7E9-D18FBA4697BE}"/>
          </ac:spMkLst>
        </pc:spChg>
        <pc:spChg chg="mod">
          <ac:chgData name="Robledo Delgado, Vanessa" userId="S::vrobledodelgado@uiowa.edu::ddc8f397-8728-4c38-9bd9-c60bfbee3443" providerId="AD" clId="Web-{0897B340-521D-4CF2-B5F8-A5C56A5169D4}" dt="2024-04-02T10:25:26.417" v="1070" actId="20577"/>
          <ac:spMkLst>
            <pc:docMk/>
            <pc:sldMk cId="2898537651" sldId="303"/>
            <ac:spMk id="29" creationId="{DA870DF3-6DEE-EAAF-DB9B-5696D2DF47C5}"/>
          </ac:spMkLst>
        </pc:spChg>
        <pc:spChg chg="add del">
          <ac:chgData name="Robledo Delgado, Vanessa" userId="S::vrobledodelgado@uiowa.edu::ddc8f397-8728-4c38-9bd9-c60bfbee3443" providerId="AD" clId="Web-{0897B340-521D-4CF2-B5F8-A5C56A5169D4}" dt="2024-04-02T05:36:49.952" v="375"/>
          <ac:spMkLst>
            <pc:docMk/>
            <pc:sldMk cId="2898537651" sldId="303"/>
            <ac:spMk id="34" creationId="{38468727-63BE-4191-B4A6-C30C82C0E986}"/>
          </ac:spMkLst>
        </pc:spChg>
        <pc:spChg chg="add del">
          <ac:chgData name="Robledo Delgado, Vanessa" userId="S::vrobledodelgado@uiowa.edu::ddc8f397-8728-4c38-9bd9-c60bfbee3443" providerId="AD" clId="Web-{0897B340-521D-4CF2-B5F8-A5C56A5169D4}" dt="2024-04-02T05:36:49.952" v="375"/>
          <ac:spMkLst>
            <pc:docMk/>
            <pc:sldMk cId="2898537651" sldId="303"/>
            <ac:spMk id="36" creationId="{9D355BB6-1BB8-4828-B246-CFB31742D7B8}"/>
          </ac:spMkLst>
        </pc:spChg>
        <pc:spChg chg="add del">
          <ac:chgData name="Robledo Delgado, Vanessa" userId="S::vrobledodelgado@uiowa.edu::ddc8f397-8728-4c38-9bd9-c60bfbee3443" providerId="AD" clId="Web-{0897B340-521D-4CF2-B5F8-A5C56A5169D4}" dt="2024-04-02T05:36:49.952" v="375"/>
          <ac:spMkLst>
            <pc:docMk/>
            <pc:sldMk cId="2898537651" sldId="303"/>
            <ac:spMk id="38" creationId="{CA52A9B9-B2B3-46F0-9D53-0EFF9905BF8F}"/>
          </ac:spMkLst>
        </pc:spChg>
        <pc:grpChg chg="del">
          <ac:chgData name="Robledo Delgado, Vanessa" userId="S::vrobledodelgado@uiowa.edu::ddc8f397-8728-4c38-9bd9-c60bfbee3443" providerId="AD" clId="Web-{0897B340-521D-4CF2-B5F8-A5C56A5169D4}" dt="2024-04-02T05:31:45.981" v="289"/>
          <ac:grpSpMkLst>
            <pc:docMk/>
            <pc:sldMk cId="2898537651" sldId="303"/>
            <ac:grpSpMk id="28" creationId="{25D20511-35D9-738A-9BEB-42A7EB4A5C92}"/>
          </ac:grpSpMkLst>
        </pc:grpChg>
        <pc:picChg chg="del">
          <ac:chgData name="Robledo Delgado, Vanessa" userId="S::vrobledodelgado@uiowa.edu::ddc8f397-8728-4c38-9bd9-c60bfbee3443" providerId="AD" clId="Web-{0897B340-521D-4CF2-B5F8-A5C56A5169D4}" dt="2024-04-02T05:31:42.466" v="288"/>
          <ac:picMkLst>
            <pc:docMk/>
            <pc:sldMk cId="2898537651" sldId="303"/>
            <ac:picMk id="4" creationId="{CCDFDBFB-17A9-4101-F67B-45D7878E1652}"/>
          </ac:picMkLst>
        </pc:picChg>
        <pc:picChg chg="add mod ord modCrop">
          <ac:chgData name="Robledo Delgado, Vanessa" userId="S::vrobledodelgado@uiowa.edu::ddc8f397-8728-4c38-9bd9-c60bfbee3443" providerId="AD" clId="Web-{0897B340-521D-4CF2-B5F8-A5C56A5169D4}" dt="2024-04-02T05:57:51.533" v="1002" actId="1076"/>
          <ac:picMkLst>
            <pc:docMk/>
            <pc:sldMk cId="2898537651" sldId="303"/>
            <ac:picMk id="6" creationId="{36498DBE-468D-B301-A1FA-01432F78CA45}"/>
          </ac:picMkLst>
        </pc:picChg>
        <pc:picChg chg="add mod">
          <ac:chgData name="Robledo Delgado, Vanessa" userId="S::vrobledodelgado@uiowa.edu::ddc8f397-8728-4c38-9bd9-c60bfbee3443" providerId="AD" clId="Web-{0897B340-521D-4CF2-B5F8-A5C56A5169D4}" dt="2024-04-02T05:57:44.767" v="1000" actId="1076"/>
          <ac:picMkLst>
            <pc:docMk/>
            <pc:sldMk cId="2898537651" sldId="303"/>
            <ac:picMk id="8" creationId="{64BC5C97-269C-FE5E-08B8-146B8448F5C7}"/>
          </ac:picMkLst>
        </pc:picChg>
      </pc:sldChg>
      <pc:sldChg chg="addSp delSp modSp add replId modNotes">
        <pc:chgData name="Robledo Delgado, Vanessa" userId="S::vrobledodelgado@uiowa.edu::ddc8f397-8728-4c38-9bd9-c60bfbee3443" providerId="AD" clId="Web-{0897B340-521D-4CF2-B5F8-A5C56A5169D4}" dt="2024-04-02T05:50:42.204" v="815" actId="1076"/>
        <pc:sldMkLst>
          <pc:docMk/>
          <pc:sldMk cId="1872487017" sldId="304"/>
        </pc:sldMkLst>
        <pc:spChg chg="del mod">
          <ac:chgData name="Robledo Delgado, Vanessa" userId="S::vrobledodelgado@uiowa.edu::ddc8f397-8728-4c38-9bd9-c60bfbee3443" providerId="AD" clId="Web-{0897B340-521D-4CF2-B5F8-A5C56A5169D4}" dt="2024-04-02T05:43:59.595" v="644"/>
          <ac:spMkLst>
            <pc:docMk/>
            <pc:sldMk cId="1872487017" sldId="304"/>
            <ac:spMk id="2" creationId="{7960638C-3DC3-1EBE-F7E9-D18FBA4697BE}"/>
          </ac:spMkLst>
        </pc:spChg>
        <pc:spChg chg="add del mod">
          <ac:chgData name="Robledo Delgado, Vanessa" userId="S::vrobledodelgado@uiowa.edu::ddc8f397-8728-4c38-9bd9-c60bfbee3443" providerId="AD" clId="Web-{0897B340-521D-4CF2-B5F8-A5C56A5169D4}" dt="2024-04-02T05:44:02.829" v="646"/>
          <ac:spMkLst>
            <pc:docMk/>
            <pc:sldMk cId="1872487017" sldId="304"/>
            <ac:spMk id="27" creationId="{EC2D057E-75AE-F79E-E470-037D139CD917}"/>
          </ac:spMkLst>
        </pc:spChg>
        <pc:spChg chg="del mod">
          <ac:chgData name="Robledo Delgado, Vanessa" userId="S::vrobledodelgado@uiowa.edu::ddc8f397-8728-4c38-9bd9-c60bfbee3443" providerId="AD" clId="Web-{0897B340-521D-4CF2-B5F8-A5C56A5169D4}" dt="2024-04-02T05:42:59.812" v="619"/>
          <ac:spMkLst>
            <pc:docMk/>
            <pc:sldMk cId="1872487017" sldId="304"/>
            <ac:spMk id="29" creationId="{DA870DF3-6DEE-EAAF-DB9B-5696D2DF47C5}"/>
          </ac:spMkLst>
        </pc:spChg>
        <pc:picChg chg="add del mod">
          <ac:chgData name="Robledo Delgado, Vanessa" userId="S::vrobledodelgado@uiowa.edu::ddc8f397-8728-4c38-9bd9-c60bfbee3443" providerId="AD" clId="Web-{0897B340-521D-4CF2-B5F8-A5C56A5169D4}" dt="2024-04-02T05:45:32.442" v="683"/>
          <ac:picMkLst>
            <pc:docMk/>
            <pc:sldMk cId="1872487017" sldId="304"/>
            <ac:picMk id="3" creationId="{A6F1FFE4-C7F1-9300-A812-C7A8C408DEF8}"/>
          </ac:picMkLst>
        </pc:picChg>
        <pc:picChg chg="add del mod">
          <ac:chgData name="Robledo Delgado, Vanessa" userId="S::vrobledodelgado@uiowa.edu::ddc8f397-8728-4c38-9bd9-c60bfbee3443" providerId="AD" clId="Web-{0897B340-521D-4CF2-B5F8-A5C56A5169D4}" dt="2024-04-02T05:45:30.786" v="682"/>
          <ac:picMkLst>
            <pc:docMk/>
            <pc:sldMk cId="1872487017" sldId="304"/>
            <ac:picMk id="4" creationId="{159198FA-57C8-1B77-B6B0-3F4E8930ACCD}"/>
          </ac:picMkLst>
        </pc:picChg>
        <pc:picChg chg="add del mod">
          <ac:chgData name="Robledo Delgado, Vanessa" userId="S::vrobledodelgado@uiowa.edu::ddc8f397-8728-4c38-9bd9-c60bfbee3443" providerId="AD" clId="Web-{0897B340-521D-4CF2-B5F8-A5C56A5169D4}" dt="2024-04-02T05:45:38.958" v="686"/>
          <ac:picMkLst>
            <pc:docMk/>
            <pc:sldMk cId="1872487017" sldId="304"/>
            <ac:picMk id="5" creationId="{4E787993-82FE-F6EE-D9C1-0A04568C8FA4}"/>
          </ac:picMkLst>
        </pc:picChg>
        <pc:picChg chg="del">
          <ac:chgData name="Robledo Delgado, Vanessa" userId="S::vrobledodelgado@uiowa.edu::ddc8f397-8728-4c38-9bd9-c60bfbee3443" providerId="AD" clId="Web-{0897B340-521D-4CF2-B5F8-A5C56A5169D4}" dt="2024-04-02T05:42:51.608" v="615"/>
          <ac:picMkLst>
            <pc:docMk/>
            <pc:sldMk cId="1872487017" sldId="304"/>
            <ac:picMk id="6" creationId="{36498DBE-468D-B301-A1FA-01432F78CA45}"/>
          </ac:picMkLst>
        </pc:picChg>
        <pc:picChg chg="add del mod">
          <ac:chgData name="Robledo Delgado, Vanessa" userId="S::vrobledodelgado@uiowa.edu::ddc8f397-8728-4c38-9bd9-c60bfbee3443" providerId="AD" clId="Web-{0897B340-521D-4CF2-B5F8-A5C56A5169D4}" dt="2024-04-02T05:45:41.318" v="688"/>
          <ac:picMkLst>
            <pc:docMk/>
            <pc:sldMk cId="1872487017" sldId="304"/>
            <ac:picMk id="7" creationId="{9D902311-A686-B855-C8CB-4D70B57DB967}"/>
          </ac:picMkLst>
        </pc:picChg>
        <pc:picChg chg="del">
          <ac:chgData name="Robledo Delgado, Vanessa" userId="S::vrobledodelgado@uiowa.edu::ddc8f397-8728-4c38-9bd9-c60bfbee3443" providerId="AD" clId="Web-{0897B340-521D-4CF2-B5F8-A5C56A5169D4}" dt="2024-04-02T05:42:52.655" v="616"/>
          <ac:picMkLst>
            <pc:docMk/>
            <pc:sldMk cId="1872487017" sldId="304"/>
            <ac:picMk id="8" creationId="{64BC5C97-269C-FE5E-08B8-146B8448F5C7}"/>
          </ac:picMkLst>
        </pc:picChg>
        <pc:picChg chg="add del mod">
          <ac:chgData name="Robledo Delgado, Vanessa" userId="S::vrobledodelgado@uiowa.edu::ddc8f397-8728-4c38-9bd9-c60bfbee3443" providerId="AD" clId="Web-{0897B340-521D-4CF2-B5F8-A5C56A5169D4}" dt="2024-04-02T05:46:01.896" v="691"/>
          <ac:picMkLst>
            <pc:docMk/>
            <pc:sldMk cId="1872487017" sldId="304"/>
            <ac:picMk id="9" creationId="{3BF3BB63-CC64-69EF-753D-7C05C07A2243}"/>
          </ac:picMkLst>
        </pc:picChg>
        <pc:picChg chg="add mod">
          <ac:chgData name="Robledo Delgado, Vanessa" userId="S::vrobledodelgado@uiowa.edu::ddc8f397-8728-4c38-9bd9-c60bfbee3443" providerId="AD" clId="Web-{0897B340-521D-4CF2-B5F8-A5C56A5169D4}" dt="2024-04-02T05:50:12.172" v="803" actId="1076"/>
          <ac:picMkLst>
            <pc:docMk/>
            <pc:sldMk cId="1872487017" sldId="304"/>
            <ac:picMk id="10" creationId="{D78032C2-DAE4-8195-73A0-2259ECAC39F7}"/>
          </ac:picMkLst>
        </pc:picChg>
        <pc:picChg chg="add del mod">
          <ac:chgData name="Robledo Delgado, Vanessa" userId="S::vrobledodelgado@uiowa.edu::ddc8f397-8728-4c38-9bd9-c60bfbee3443" providerId="AD" clId="Web-{0897B340-521D-4CF2-B5F8-A5C56A5169D4}" dt="2024-04-02T05:45:15.832" v="674"/>
          <ac:picMkLst>
            <pc:docMk/>
            <pc:sldMk cId="1872487017" sldId="304"/>
            <ac:picMk id="11" creationId="{02D5CE2D-460D-8CD1-B580-F59AD337C01E}"/>
          </ac:picMkLst>
        </pc:picChg>
        <pc:picChg chg="add del mod">
          <ac:chgData name="Robledo Delgado, Vanessa" userId="S::vrobledodelgado@uiowa.edu::ddc8f397-8728-4c38-9bd9-c60bfbee3443" providerId="AD" clId="Web-{0897B340-521D-4CF2-B5F8-A5C56A5169D4}" dt="2024-04-02T05:45:14.067" v="672"/>
          <ac:picMkLst>
            <pc:docMk/>
            <pc:sldMk cId="1872487017" sldId="304"/>
            <ac:picMk id="12" creationId="{B406B851-AEA5-35C1-756B-F66CC7128795}"/>
          </ac:picMkLst>
        </pc:picChg>
        <pc:picChg chg="add del mod">
          <ac:chgData name="Robledo Delgado, Vanessa" userId="S::vrobledodelgado@uiowa.edu::ddc8f397-8728-4c38-9bd9-c60bfbee3443" providerId="AD" clId="Web-{0897B340-521D-4CF2-B5F8-A5C56A5169D4}" dt="2024-04-02T05:45:12.457" v="671"/>
          <ac:picMkLst>
            <pc:docMk/>
            <pc:sldMk cId="1872487017" sldId="304"/>
            <ac:picMk id="13" creationId="{540DC6DA-0F30-78AC-2122-B836D53B9A39}"/>
          </ac:picMkLst>
        </pc:picChg>
        <pc:picChg chg="add del mod">
          <ac:chgData name="Robledo Delgado, Vanessa" userId="S::vrobledodelgado@uiowa.edu::ddc8f397-8728-4c38-9bd9-c60bfbee3443" providerId="AD" clId="Web-{0897B340-521D-4CF2-B5F8-A5C56A5169D4}" dt="2024-04-02T05:45:06.191" v="668"/>
          <ac:picMkLst>
            <pc:docMk/>
            <pc:sldMk cId="1872487017" sldId="304"/>
            <ac:picMk id="14" creationId="{D06CCC12-1539-D8EB-AF4A-5521F5C728C8}"/>
          </ac:picMkLst>
        </pc:picChg>
        <pc:picChg chg="add mod">
          <ac:chgData name="Robledo Delgado, Vanessa" userId="S::vrobledodelgado@uiowa.edu::ddc8f397-8728-4c38-9bd9-c60bfbee3443" providerId="AD" clId="Web-{0897B340-521D-4CF2-B5F8-A5C56A5169D4}" dt="2024-04-02T05:50:12.203" v="804" actId="1076"/>
          <ac:picMkLst>
            <pc:docMk/>
            <pc:sldMk cId="1872487017" sldId="304"/>
            <ac:picMk id="15" creationId="{8A56E2F2-276E-A5F7-23D5-ED80A03D05B8}"/>
          </ac:picMkLst>
        </pc:picChg>
        <pc:picChg chg="add del mod">
          <ac:chgData name="Robledo Delgado, Vanessa" userId="S::vrobledodelgado@uiowa.edu::ddc8f397-8728-4c38-9bd9-c60bfbee3443" providerId="AD" clId="Web-{0897B340-521D-4CF2-B5F8-A5C56A5169D4}" dt="2024-04-02T05:44:57.191" v="665"/>
          <ac:picMkLst>
            <pc:docMk/>
            <pc:sldMk cId="1872487017" sldId="304"/>
            <ac:picMk id="16" creationId="{3A7F3AAF-19C0-4134-9737-8663B1428E28}"/>
          </ac:picMkLst>
        </pc:picChg>
        <pc:picChg chg="add del mod">
          <ac:chgData name="Robledo Delgado, Vanessa" userId="S::vrobledodelgado@uiowa.edu::ddc8f397-8728-4c38-9bd9-c60bfbee3443" providerId="AD" clId="Web-{0897B340-521D-4CF2-B5F8-A5C56A5169D4}" dt="2024-04-02T05:44:33.799" v="655"/>
          <ac:picMkLst>
            <pc:docMk/>
            <pc:sldMk cId="1872487017" sldId="304"/>
            <ac:picMk id="17" creationId="{B1B7C622-8F21-5B18-C5F4-784551FD4726}"/>
          </ac:picMkLst>
        </pc:picChg>
        <pc:picChg chg="add del mod">
          <ac:chgData name="Robledo Delgado, Vanessa" userId="S::vrobledodelgado@uiowa.edu::ddc8f397-8728-4c38-9bd9-c60bfbee3443" providerId="AD" clId="Web-{0897B340-521D-4CF2-B5F8-A5C56A5169D4}" dt="2024-04-02T05:46:50.148" v="705"/>
          <ac:picMkLst>
            <pc:docMk/>
            <pc:sldMk cId="1872487017" sldId="304"/>
            <ac:picMk id="18" creationId="{D9A7FF53-3A00-717A-94D3-9E66D65E2DA5}"/>
          </ac:picMkLst>
        </pc:picChg>
        <pc:picChg chg="add mod">
          <ac:chgData name="Robledo Delgado, Vanessa" userId="S::vrobledodelgado@uiowa.edu::ddc8f397-8728-4c38-9bd9-c60bfbee3443" providerId="AD" clId="Web-{0897B340-521D-4CF2-B5F8-A5C56A5169D4}" dt="2024-04-02T05:50:12.234" v="805" actId="1076"/>
          <ac:picMkLst>
            <pc:docMk/>
            <pc:sldMk cId="1872487017" sldId="304"/>
            <ac:picMk id="19" creationId="{63DBF58C-5F76-6038-809A-11292C075986}"/>
          </ac:picMkLst>
        </pc:picChg>
        <pc:picChg chg="add mod">
          <ac:chgData name="Robledo Delgado, Vanessa" userId="S::vrobledodelgado@uiowa.edu::ddc8f397-8728-4c38-9bd9-c60bfbee3443" providerId="AD" clId="Web-{0897B340-521D-4CF2-B5F8-A5C56A5169D4}" dt="2024-04-02T05:49:59.984" v="799" actId="1076"/>
          <ac:picMkLst>
            <pc:docMk/>
            <pc:sldMk cId="1872487017" sldId="304"/>
            <ac:picMk id="20" creationId="{87475A9C-ACBC-746A-FAF6-AC94267F06B3}"/>
          </ac:picMkLst>
        </pc:picChg>
        <pc:picChg chg="add del mod">
          <ac:chgData name="Robledo Delgado, Vanessa" userId="S::vrobledodelgado@uiowa.edu::ddc8f397-8728-4c38-9bd9-c60bfbee3443" providerId="AD" clId="Web-{0897B340-521D-4CF2-B5F8-A5C56A5169D4}" dt="2024-04-02T05:44:42.081" v="659"/>
          <ac:picMkLst>
            <pc:docMk/>
            <pc:sldMk cId="1872487017" sldId="304"/>
            <ac:picMk id="21" creationId="{CCBC7971-D1D8-EA07-C43C-25DBB22A76C8}"/>
          </ac:picMkLst>
        </pc:picChg>
        <pc:picChg chg="add del mod">
          <ac:chgData name="Robledo Delgado, Vanessa" userId="S::vrobledodelgado@uiowa.edu::ddc8f397-8728-4c38-9bd9-c60bfbee3443" providerId="AD" clId="Web-{0897B340-521D-4CF2-B5F8-A5C56A5169D4}" dt="2024-04-02T05:44:38.628" v="657"/>
          <ac:picMkLst>
            <pc:docMk/>
            <pc:sldMk cId="1872487017" sldId="304"/>
            <ac:picMk id="22" creationId="{13FD4325-44AC-6607-83BC-5BF37CBE9B54}"/>
          </ac:picMkLst>
        </pc:picChg>
        <pc:picChg chg="add del mod">
          <ac:chgData name="Robledo Delgado, Vanessa" userId="S::vrobledodelgado@uiowa.edu::ddc8f397-8728-4c38-9bd9-c60bfbee3443" providerId="AD" clId="Web-{0897B340-521D-4CF2-B5F8-A5C56A5169D4}" dt="2024-04-02T05:44:35.284" v="656"/>
          <ac:picMkLst>
            <pc:docMk/>
            <pc:sldMk cId="1872487017" sldId="304"/>
            <ac:picMk id="23" creationId="{43109648-2E8F-D706-F5E6-C6671E04803F}"/>
          </ac:picMkLst>
        </pc:picChg>
        <pc:picChg chg="add mod">
          <ac:chgData name="Robledo Delgado, Vanessa" userId="S::vrobledodelgado@uiowa.edu::ddc8f397-8728-4c38-9bd9-c60bfbee3443" providerId="AD" clId="Web-{0897B340-521D-4CF2-B5F8-A5C56A5169D4}" dt="2024-04-02T05:50:00.015" v="800" actId="1076"/>
          <ac:picMkLst>
            <pc:docMk/>
            <pc:sldMk cId="1872487017" sldId="304"/>
            <ac:picMk id="24" creationId="{DD758FE2-5C8C-F7AF-9D1D-957CFCC666FB}"/>
          </ac:picMkLst>
        </pc:picChg>
        <pc:picChg chg="add mod">
          <ac:chgData name="Robledo Delgado, Vanessa" userId="S::vrobledodelgado@uiowa.edu::ddc8f397-8728-4c38-9bd9-c60bfbee3443" providerId="AD" clId="Web-{0897B340-521D-4CF2-B5F8-A5C56A5169D4}" dt="2024-04-02T05:50:00.046" v="801" actId="1076"/>
          <ac:picMkLst>
            <pc:docMk/>
            <pc:sldMk cId="1872487017" sldId="304"/>
            <ac:picMk id="25" creationId="{205F6B89-3301-3FF9-09BB-EF58D39DE503}"/>
          </ac:picMkLst>
        </pc:picChg>
        <pc:picChg chg="add del mod">
          <ac:chgData name="Robledo Delgado, Vanessa" userId="S::vrobledodelgado@uiowa.edu::ddc8f397-8728-4c38-9bd9-c60bfbee3443" providerId="AD" clId="Web-{0897B340-521D-4CF2-B5F8-A5C56A5169D4}" dt="2024-04-02T05:49:11.373" v="794"/>
          <ac:picMkLst>
            <pc:docMk/>
            <pc:sldMk cId="1872487017" sldId="304"/>
            <ac:picMk id="28" creationId="{EACFF3CF-314B-7EA6-2250-D9DEB0461172}"/>
          </ac:picMkLst>
        </pc:picChg>
        <pc:picChg chg="add mod">
          <ac:chgData name="Robledo Delgado, Vanessa" userId="S::vrobledodelgado@uiowa.edu::ddc8f397-8728-4c38-9bd9-c60bfbee3443" providerId="AD" clId="Web-{0897B340-521D-4CF2-B5F8-A5C56A5169D4}" dt="2024-04-02T05:50:37.704" v="813" actId="1076"/>
          <ac:picMkLst>
            <pc:docMk/>
            <pc:sldMk cId="1872487017" sldId="304"/>
            <ac:picMk id="30" creationId="{2716BEFB-6848-9BE8-4304-0B1C839E870A}"/>
          </ac:picMkLst>
        </pc:picChg>
        <pc:picChg chg="add mod">
          <ac:chgData name="Robledo Delgado, Vanessa" userId="S::vrobledodelgado@uiowa.edu::ddc8f397-8728-4c38-9bd9-c60bfbee3443" providerId="AD" clId="Web-{0897B340-521D-4CF2-B5F8-A5C56A5169D4}" dt="2024-04-02T05:50:42.204" v="815" actId="1076"/>
          <ac:picMkLst>
            <pc:docMk/>
            <pc:sldMk cId="1872487017" sldId="304"/>
            <ac:picMk id="31" creationId="{A5ACC9BD-EB5A-5BDD-0ED2-F2C48FE731DF}"/>
          </ac:picMkLst>
        </pc:picChg>
      </pc:sldChg>
      <pc:sldChg chg="addSp delSp modSp add ord replId modNotes">
        <pc:chgData name="Robledo Delgado, Vanessa" userId="S::vrobledodelgado@uiowa.edu::ddc8f397-8728-4c38-9bd9-c60bfbee3443" providerId="AD" clId="Web-{0897B340-521D-4CF2-B5F8-A5C56A5169D4}" dt="2024-04-02T10:30:44.117" v="1196"/>
        <pc:sldMkLst>
          <pc:docMk/>
          <pc:sldMk cId="4210923099" sldId="305"/>
        </pc:sldMkLst>
        <pc:spChg chg="del mod">
          <ac:chgData name="Robledo Delgado, Vanessa" userId="S::vrobledodelgado@uiowa.edu::ddc8f397-8728-4c38-9bd9-c60bfbee3443" providerId="AD" clId="Web-{0897B340-521D-4CF2-B5F8-A5C56A5169D4}" dt="2024-04-02T10:21:52.628" v="1030"/>
          <ac:spMkLst>
            <pc:docMk/>
            <pc:sldMk cId="4210923099" sldId="305"/>
            <ac:spMk id="2" creationId="{7960638C-3DC3-1EBE-F7E9-D18FBA4697BE}"/>
          </ac:spMkLst>
        </pc:spChg>
        <pc:spChg chg="add del mod">
          <ac:chgData name="Robledo Delgado, Vanessa" userId="S::vrobledodelgado@uiowa.edu::ddc8f397-8728-4c38-9bd9-c60bfbee3443" providerId="AD" clId="Web-{0897B340-521D-4CF2-B5F8-A5C56A5169D4}" dt="2024-04-02T10:21:57.206" v="1032"/>
          <ac:spMkLst>
            <pc:docMk/>
            <pc:sldMk cId="4210923099" sldId="305"/>
            <ac:spMk id="7" creationId="{EC7034AD-16C3-E1E8-0A65-D4FFD74E2713}"/>
          </ac:spMkLst>
        </pc:spChg>
        <pc:spChg chg="mod">
          <ac:chgData name="Robledo Delgado, Vanessa" userId="S::vrobledodelgado@uiowa.edu::ddc8f397-8728-4c38-9bd9-c60bfbee3443" providerId="AD" clId="Web-{0897B340-521D-4CF2-B5F8-A5C56A5169D4}" dt="2024-04-02T10:22:14.238" v="1036" actId="1076"/>
          <ac:spMkLst>
            <pc:docMk/>
            <pc:sldMk cId="4210923099" sldId="305"/>
            <ac:spMk id="29" creationId="{DA870DF3-6DEE-EAAF-DB9B-5696D2DF47C5}"/>
          </ac:spMkLst>
        </pc:spChg>
        <pc:picChg chg="add del mod">
          <ac:chgData name="Robledo Delgado, Vanessa" userId="S::vrobledodelgado@uiowa.edu::ddc8f397-8728-4c38-9bd9-c60bfbee3443" providerId="AD" clId="Web-{0897B340-521D-4CF2-B5F8-A5C56A5169D4}" dt="2024-04-02T10:20:16.015" v="1018"/>
          <ac:picMkLst>
            <pc:docMk/>
            <pc:sldMk cId="4210923099" sldId="305"/>
            <ac:picMk id="3" creationId="{DF15DDA6-50F0-0709-7C57-965C2EDCA017}"/>
          </ac:picMkLst>
        </pc:picChg>
        <pc:picChg chg="add mod">
          <ac:chgData name="Robledo Delgado, Vanessa" userId="S::vrobledodelgado@uiowa.edu::ddc8f397-8728-4c38-9bd9-c60bfbee3443" providerId="AD" clId="Web-{0897B340-521D-4CF2-B5F8-A5C56A5169D4}" dt="2024-04-02T10:24:57.698" v="1065" actId="1076"/>
          <ac:picMkLst>
            <pc:docMk/>
            <pc:sldMk cId="4210923099" sldId="305"/>
            <ac:picMk id="4" creationId="{173B92DB-67F2-05BE-73AB-CFA2F6B9DB56}"/>
          </ac:picMkLst>
        </pc:picChg>
        <pc:picChg chg="add mod">
          <ac:chgData name="Robledo Delgado, Vanessa" userId="S::vrobledodelgado@uiowa.edu::ddc8f397-8728-4c38-9bd9-c60bfbee3443" providerId="AD" clId="Web-{0897B340-521D-4CF2-B5F8-A5C56A5169D4}" dt="2024-04-02T10:24:55.307" v="1064" actId="1076"/>
          <ac:picMkLst>
            <pc:docMk/>
            <pc:sldMk cId="4210923099" sldId="305"/>
            <ac:picMk id="5" creationId="{665BD4E2-87E4-35E1-1D8C-5CD1936F3F6A}"/>
          </ac:picMkLst>
        </pc:picChg>
        <pc:picChg chg="del">
          <ac:chgData name="Robledo Delgado, Vanessa" userId="S::vrobledodelgado@uiowa.edu::ddc8f397-8728-4c38-9bd9-c60bfbee3443" providerId="AD" clId="Web-{0897B340-521D-4CF2-B5F8-A5C56A5169D4}" dt="2024-04-02T05:55:00.370" v="933"/>
          <ac:picMkLst>
            <pc:docMk/>
            <pc:sldMk cId="4210923099" sldId="305"/>
            <ac:picMk id="6" creationId="{36498DBE-468D-B301-A1FA-01432F78CA45}"/>
          </ac:picMkLst>
        </pc:picChg>
        <pc:picChg chg="add mod">
          <ac:chgData name="Robledo Delgado, Vanessa" userId="S::vrobledodelgado@uiowa.edu::ddc8f397-8728-4c38-9bd9-c60bfbee3443" providerId="AD" clId="Web-{0897B340-521D-4CF2-B5F8-A5C56A5169D4}" dt="2024-04-02T10:25:06.323" v="1067" actId="14100"/>
          <ac:picMkLst>
            <pc:docMk/>
            <pc:sldMk cId="4210923099" sldId="305"/>
            <ac:picMk id="8" creationId="{5F067BDA-D70E-2EEB-C0D7-53432C8886F8}"/>
          </ac:picMkLst>
        </pc:picChg>
        <pc:picChg chg="del">
          <ac:chgData name="Robledo Delgado, Vanessa" userId="S::vrobledodelgado@uiowa.edu::ddc8f397-8728-4c38-9bd9-c60bfbee3443" providerId="AD" clId="Web-{0897B340-521D-4CF2-B5F8-A5C56A5169D4}" dt="2024-04-02T05:55:01.230" v="934"/>
          <ac:picMkLst>
            <pc:docMk/>
            <pc:sldMk cId="4210923099" sldId="305"/>
            <ac:picMk id="8" creationId="{64BC5C97-269C-FE5E-08B8-146B8448F5C7}"/>
          </ac:picMkLst>
        </pc:picChg>
        <pc:picChg chg="add mod">
          <ac:chgData name="Robledo Delgado, Vanessa" userId="S::vrobledodelgado@uiowa.edu::ddc8f397-8728-4c38-9bd9-c60bfbee3443" providerId="AD" clId="Web-{0897B340-521D-4CF2-B5F8-A5C56A5169D4}" dt="2024-04-02T10:24:52.619" v="1063"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BEFF62F5-FB12-4BD0-BDE5-99BA0F4B6B88}"/>
    <pc:docChg chg="modSld">
      <pc:chgData name="Robledo Delgado, Vanessa" userId="S::vrobledodelgado@uiowa.edu::ddc8f397-8728-4c38-9bd9-c60bfbee3443" providerId="AD" clId="Web-{BEFF62F5-FB12-4BD0-BDE5-99BA0F4B6B88}" dt="2024-03-11T14:40:35.281" v="27" actId="20577"/>
      <pc:docMkLst>
        <pc:docMk/>
      </pc:docMkLst>
      <pc:sldChg chg="modSp">
        <pc:chgData name="Robledo Delgado, Vanessa" userId="S::vrobledodelgado@uiowa.edu::ddc8f397-8728-4c38-9bd9-c60bfbee3443" providerId="AD" clId="Web-{BEFF62F5-FB12-4BD0-BDE5-99BA0F4B6B88}" dt="2024-03-11T14:40:35.281" v="27" actId="20577"/>
        <pc:sldMkLst>
          <pc:docMk/>
          <pc:sldMk cId="373001339" sldId="295"/>
        </pc:sldMkLst>
        <pc:spChg chg="mod">
          <ac:chgData name="Robledo Delgado, Vanessa" userId="S::vrobledodelgado@uiowa.edu::ddc8f397-8728-4c38-9bd9-c60bfbee3443" providerId="AD" clId="Web-{BEFF62F5-FB12-4BD0-BDE5-99BA0F4B6B88}" dt="2024-03-11T14:40:35.281" v="27"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BEFF62F5-FB12-4BD0-BDE5-99BA0F4B6B88}" dt="2024-03-11T14:40:00.951" v="18" actId="1076"/>
        <pc:sldMkLst>
          <pc:docMk/>
          <pc:sldMk cId="636146748" sldId="296"/>
        </pc:sldMkLst>
        <pc:spChg chg="mod">
          <ac:chgData name="Robledo Delgado, Vanessa" userId="S::vrobledodelgado@uiowa.edu::ddc8f397-8728-4c38-9bd9-c60bfbee3443" providerId="AD" clId="Web-{BEFF62F5-FB12-4BD0-BDE5-99BA0F4B6B88}" dt="2024-03-11T14:22:37.280" v="1" actId="14100"/>
          <ac:spMkLst>
            <pc:docMk/>
            <pc:sldMk cId="636146748" sldId="296"/>
            <ac:spMk id="2" creationId="{D3885D8A-495F-0BBE-4130-8DB148F332C3}"/>
          </ac:spMkLst>
        </pc:spChg>
        <pc:spChg chg="mod">
          <ac:chgData name="Robledo Delgado, Vanessa" userId="S::vrobledodelgado@uiowa.edu::ddc8f397-8728-4c38-9bd9-c60bfbee3443" providerId="AD" clId="Web-{BEFF62F5-FB12-4BD0-BDE5-99BA0F4B6B88}" dt="2024-03-11T14:24:44.345" v="16" actId="20577"/>
          <ac:spMkLst>
            <pc:docMk/>
            <pc:sldMk cId="636146748" sldId="296"/>
            <ac:spMk id="5" creationId="{AEDC1C69-E01E-DA7F-2A65-F0921C8C4453}"/>
          </ac:spMkLst>
        </pc:spChg>
        <pc:picChg chg="mod">
          <ac:chgData name="Robledo Delgado, Vanessa" userId="S::vrobledodelgado@uiowa.edu::ddc8f397-8728-4c38-9bd9-c60bfbee3443" providerId="AD" clId="Web-{BEFF62F5-FB12-4BD0-BDE5-99BA0F4B6B88}" dt="2024-03-11T14:40:00.951" v="18"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9760C480-01D7-4763-9410-1E187F2DF2CD}"/>
    <pc:docChg chg="addSld modSld sldOrd">
      <pc:chgData name="Robledo Delgado, Vanessa" userId="S::vrobledodelgado@uiowa.edu::ddc8f397-8728-4c38-9bd9-c60bfbee3443" providerId="AD" clId="Web-{9760C480-01D7-4763-9410-1E187F2DF2CD}" dt="2024-03-13T16:31:13.716" v="179" actId="20577"/>
      <pc:docMkLst>
        <pc:docMk/>
      </pc:docMkLst>
      <pc:sldChg chg="modSp">
        <pc:chgData name="Robledo Delgado, Vanessa" userId="S::vrobledodelgado@uiowa.edu::ddc8f397-8728-4c38-9bd9-c60bfbee3443" providerId="AD" clId="Web-{9760C480-01D7-4763-9410-1E187F2DF2CD}" dt="2024-03-13T16:26:27.256" v="11" actId="20577"/>
        <pc:sldMkLst>
          <pc:docMk/>
          <pc:sldMk cId="373001339" sldId="295"/>
        </pc:sldMkLst>
        <pc:spChg chg="mod">
          <ac:chgData name="Robledo Delgado, Vanessa" userId="S::vrobledodelgado@uiowa.edu::ddc8f397-8728-4c38-9bd9-c60bfbee3443" providerId="AD" clId="Web-{9760C480-01D7-4763-9410-1E187F2DF2CD}" dt="2024-03-13T16:26:27.256" v="11" actId="20577"/>
          <ac:spMkLst>
            <pc:docMk/>
            <pc:sldMk cId="373001339" sldId="295"/>
            <ac:spMk id="3" creationId="{34B75DEF-6056-AA88-9E33-4FA6EABC846E}"/>
          </ac:spMkLst>
        </pc:spChg>
      </pc:sldChg>
      <pc:sldChg chg="modSp add ord replId">
        <pc:chgData name="Robledo Delgado, Vanessa" userId="S::vrobledodelgado@uiowa.edu::ddc8f397-8728-4c38-9bd9-c60bfbee3443" providerId="AD" clId="Web-{9760C480-01D7-4763-9410-1E187F2DF2CD}" dt="2024-03-13T16:31:13.716" v="179" actId="20577"/>
        <pc:sldMkLst>
          <pc:docMk/>
          <pc:sldMk cId="954862000" sldId="297"/>
        </pc:sldMkLst>
        <pc:spChg chg="mod">
          <ac:chgData name="Robledo Delgado, Vanessa" userId="S::vrobledodelgado@uiowa.edu::ddc8f397-8728-4c38-9bd9-c60bfbee3443" providerId="AD" clId="Web-{9760C480-01D7-4763-9410-1E187F2DF2CD}" dt="2024-03-13T16:31:13.716" v="179" actId="20577"/>
          <ac:spMkLst>
            <pc:docMk/>
            <pc:sldMk cId="954862000" sldId="297"/>
            <ac:spMk id="3" creationId="{34B75DEF-6056-AA88-9E33-4FA6EABC846E}"/>
          </ac:spMkLst>
        </pc:spChg>
      </pc:sldChg>
    </pc:docChg>
  </pc:docChgLst>
  <pc:docChgLst>
    <pc:chgData name="Robledo Delgado, Vanessa" userId="ddc8f397-8728-4c38-9bd9-c60bfbee3443" providerId="ADAL" clId="{B1881F22-A42B-F841-9C68-C37CD4FF2562}"/>
    <pc:docChg chg="custSel addSld modSld">
      <pc:chgData name="Robledo Delgado, Vanessa" userId="ddc8f397-8728-4c38-9bd9-c60bfbee3443" providerId="ADAL" clId="{B1881F22-A42B-F841-9C68-C37CD4FF2562}" dt="2024-02-07T21:08:33.049" v="88" actId="20577"/>
      <pc:docMkLst>
        <pc:docMk/>
      </pc:docMkLst>
      <pc:sldChg chg="modSp mod">
        <pc:chgData name="Robledo Delgado, Vanessa" userId="ddc8f397-8728-4c38-9bd9-c60bfbee3443" providerId="ADAL" clId="{B1881F22-A42B-F841-9C68-C37CD4FF2562}" dt="2024-02-07T21:07:02.086" v="19" actId="20577"/>
        <pc:sldMkLst>
          <pc:docMk/>
          <pc:sldMk cId="248249326" sldId="285"/>
        </pc:sldMkLst>
        <pc:spChg chg="mod">
          <ac:chgData name="Robledo Delgado, Vanessa" userId="ddc8f397-8728-4c38-9bd9-c60bfbee3443" providerId="ADAL" clId="{B1881F22-A42B-F841-9C68-C37CD4FF2562}" dt="2024-02-07T21:07:02.086" v="19" actId="20577"/>
          <ac:spMkLst>
            <pc:docMk/>
            <pc:sldMk cId="248249326" sldId="285"/>
            <ac:spMk id="3" creationId="{DE48557A-3F50-A518-B659-135E0E6AD664}"/>
          </ac:spMkLst>
        </pc:spChg>
      </pc:sldChg>
      <pc:sldChg chg="delSp modSp new mod">
        <pc:chgData name="Robledo Delgado, Vanessa" userId="ddc8f397-8728-4c38-9bd9-c60bfbee3443" providerId="ADAL" clId="{B1881F22-A42B-F841-9C68-C37CD4FF2562}" dt="2024-02-07T21:08:33.049" v="88" actId="20577"/>
        <pc:sldMkLst>
          <pc:docMk/>
          <pc:sldMk cId="1309940470" sldId="288"/>
        </pc:sldMkLst>
        <pc:spChg chg="del">
          <ac:chgData name="Robledo Delgado, Vanessa" userId="ddc8f397-8728-4c38-9bd9-c60bfbee3443" providerId="ADAL" clId="{B1881F22-A42B-F841-9C68-C37CD4FF2562}" dt="2024-02-07T21:07:15.039" v="21" actId="478"/>
          <ac:spMkLst>
            <pc:docMk/>
            <pc:sldMk cId="1309940470" sldId="288"/>
            <ac:spMk id="2" creationId="{5368FBD9-8006-840A-97D5-D2AAE2B7A4B4}"/>
          </ac:spMkLst>
        </pc:spChg>
        <pc:spChg chg="mod">
          <ac:chgData name="Robledo Delgado, Vanessa" userId="ddc8f397-8728-4c38-9bd9-c60bfbee3443" providerId="ADAL" clId="{B1881F22-A42B-F841-9C68-C37CD4FF2562}" dt="2024-02-07T21:08:33.049" v="88" actId="20577"/>
          <ac:spMkLst>
            <pc:docMk/>
            <pc:sldMk cId="1309940470" sldId="288"/>
            <ac:spMk id="3" creationId="{34B75DEF-6056-AA88-9E33-4FA6EABC846E}"/>
          </ac:spMkLst>
        </pc:spChg>
      </pc:sldChg>
    </pc:docChg>
  </pc:docChgLst>
  <pc:docChgLst>
    <pc:chgData name="Robledo Delgado, Vanessa" userId="S::vrobledodelgado@uiowa.edu::ddc8f397-8728-4c38-9bd9-c60bfbee3443" providerId="AD" clId="Web-{F22388C3-8BAB-4DDF-AC38-F5E61D649773}"/>
    <pc:docChg chg="modSld">
      <pc:chgData name="Robledo Delgado, Vanessa" userId="S::vrobledodelgado@uiowa.edu::ddc8f397-8728-4c38-9bd9-c60bfbee3443" providerId="AD" clId="Web-{F22388C3-8BAB-4DDF-AC38-F5E61D649773}" dt="2024-04-02T05:01:58.223" v="14" actId="1076"/>
      <pc:docMkLst>
        <pc:docMk/>
      </pc:docMkLst>
      <pc:sldChg chg="modSp">
        <pc:chgData name="Robledo Delgado, Vanessa" userId="S::vrobledodelgado@uiowa.edu::ddc8f397-8728-4c38-9bd9-c60bfbee3443" providerId="AD" clId="Web-{F22388C3-8BAB-4DDF-AC38-F5E61D649773}" dt="2024-04-02T05:01:58.223" v="14" actId="1076"/>
        <pc:sldMkLst>
          <pc:docMk/>
          <pc:sldMk cId="3848366146" sldId="302"/>
        </pc:sldMkLst>
        <pc:spChg chg="mod">
          <ac:chgData name="Robledo Delgado, Vanessa" userId="S::vrobledodelgado@uiowa.edu::ddc8f397-8728-4c38-9bd9-c60bfbee3443" providerId="AD" clId="Web-{F22388C3-8BAB-4DDF-AC38-F5E61D649773}" dt="2024-04-02T05:01:58.223" v="14" actId="1076"/>
          <ac:spMkLst>
            <pc:docMk/>
            <pc:sldMk cId="3848366146" sldId="302"/>
            <ac:spMk id="29" creationId="{DA870DF3-6DEE-EAAF-DB9B-5696D2DF47C5}"/>
          </ac:spMkLst>
        </pc:spChg>
      </pc:sldChg>
    </pc:docChg>
  </pc:docChgLst>
  <pc:docChgLst>
    <pc:chgData name="Robledo Delgado, Vanessa" userId="S::vrobledodelgado@uiowa.edu::ddc8f397-8728-4c38-9bd9-c60bfbee3443" providerId="AD" clId="Web-{58E0C341-FC73-4CD6-90FB-87135FFD1D6F}"/>
    <pc:docChg chg="modSld">
      <pc:chgData name="Robledo Delgado, Vanessa" userId="S::vrobledodelgado@uiowa.edu::ddc8f397-8728-4c38-9bd9-c60bfbee3443" providerId="AD" clId="Web-{58E0C341-FC73-4CD6-90FB-87135FFD1D6F}" dt="2024-03-18T19:27:36.223" v="133" actId="20577"/>
      <pc:docMkLst>
        <pc:docMk/>
      </pc:docMkLst>
      <pc:sldChg chg="modSp">
        <pc:chgData name="Robledo Delgado, Vanessa" userId="S::vrobledodelgado@uiowa.edu::ddc8f397-8728-4c38-9bd9-c60bfbee3443" providerId="AD" clId="Web-{58E0C341-FC73-4CD6-90FB-87135FFD1D6F}" dt="2024-03-18T19:27:36.223" v="133" actId="20577"/>
        <pc:sldMkLst>
          <pc:docMk/>
          <pc:sldMk cId="954862000" sldId="297"/>
        </pc:sldMkLst>
        <pc:spChg chg="mod">
          <ac:chgData name="Robledo Delgado, Vanessa" userId="S::vrobledodelgado@uiowa.edu::ddc8f397-8728-4c38-9bd9-c60bfbee3443" providerId="AD" clId="Web-{58E0C341-FC73-4CD6-90FB-87135FFD1D6F}" dt="2024-03-18T19:27:36.223" v="133" actId="20577"/>
          <ac:spMkLst>
            <pc:docMk/>
            <pc:sldMk cId="954862000" sldId="297"/>
            <ac:spMk id="3" creationId="{34B75DEF-6056-AA88-9E33-4FA6EABC846E}"/>
          </ac:spMkLst>
        </pc:spChg>
      </pc:sldChg>
    </pc:docChg>
  </pc:docChgLst>
  <pc:docChgLst>
    <pc:chgData name="Vergara Arrieta, Humberto" userId="S::hvergaraarrieta@uiowa.edu::756133c2-2b53-4578-a1df-3eac8a698cb8" providerId="AD" clId="Web-{7D55F150-A689-4BC3-8FC5-004A39F9824F}"/>
    <pc:docChg chg="addSld modSld">
      <pc:chgData name="Vergara Arrieta, Humberto" userId="S::hvergaraarrieta@uiowa.edu::756133c2-2b53-4578-a1df-3eac8a698cb8" providerId="AD" clId="Web-{7D55F150-A689-4BC3-8FC5-004A39F9824F}" dt="2024-04-02T00:19:22.392" v="18" actId="20577"/>
      <pc:docMkLst>
        <pc:docMk/>
      </pc:docMkLst>
      <pc:sldChg chg="modSp new">
        <pc:chgData name="Vergara Arrieta, Humberto" userId="S::hvergaraarrieta@uiowa.edu::756133c2-2b53-4578-a1df-3eac8a698cb8" providerId="AD" clId="Web-{7D55F150-A689-4BC3-8FC5-004A39F9824F}" dt="2024-04-02T00:19:22.392" v="18" actId="20577"/>
        <pc:sldMkLst>
          <pc:docMk/>
          <pc:sldMk cId="794247979" sldId="301"/>
        </pc:sldMkLst>
        <pc:spChg chg="mod">
          <ac:chgData name="Vergara Arrieta, Humberto" userId="S::hvergaraarrieta@uiowa.edu::756133c2-2b53-4578-a1df-3eac8a698cb8" providerId="AD" clId="Web-{7D55F150-A689-4BC3-8FC5-004A39F9824F}" dt="2024-04-02T00:19:22.392" v="18" actId="20577"/>
          <ac:spMkLst>
            <pc:docMk/>
            <pc:sldMk cId="794247979" sldId="301"/>
            <ac:spMk id="2" creationId="{9A83F7EA-8BE4-AFBE-3394-F1357D147F0D}"/>
          </ac:spMkLst>
        </pc:spChg>
      </pc:sldChg>
    </pc:docChg>
  </pc:docChgLst>
  <pc:docChgLst>
    <pc:chgData name="Robledo Delgado, Vanessa" userId="S::vrobledodelgado@uiowa.edu::ddc8f397-8728-4c38-9bd9-c60bfbee3443" providerId="AD" clId="Web-{B94B02DB-78AC-4B29-9900-0A7065B53BFE}"/>
    <pc:docChg chg="addSld modSld">
      <pc:chgData name="Robledo Delgado, Vanessa" userId="S::vrobledodelgado@uiowa.edu::ddc8f397-8728-4c38-9bd9-c60bfbee3443" providerId="AD" clId="Web-{B94B02DB-78AC-4B29-9900-0A7065B53BFE}" dt="2024-02-12T13:39:18.511" v="119" actId="20577"/>
      <pc:docMkLst>
        <pc:docMk/>
      </pc:docMkLst>
      <pc:sldChg chg="modSp">
        <pc:chgData name="Robledo Delgado, Vanessa" userId="S::vrobledodelgado@uiowa.edu::ddc8f397-8728-4c38-9bd9-c60bfbee3443" providerId="AD" clId="Web-{B94B02DB-78AC-4B29-9900-0A7065B53BFE}" dt="2024-02-12T13:32:08.091" v="9" actId="20577"/>
        <pc:sldMkLst>
          <pc:docMk/>
          <pc:sldMk cId="3714757589" sldId="256"/>
        </pc:sldMkLst>
        <pc:spChg chg="mod">
          <ac:chgData name="Robledo Delgado, Vanessa" userId="S::vrobledodelgado@uiowa.edu::ddc8f397-8728-4c38-9bd9-c60bfbee3443" providerId="AD" clId="Web-{B94B02DB-78AC-4B29-9900-0A7065B53BFE}" dt="2024-02-12T13:31:44.122" v="6" actId="20577"/>
          <ac:spMkLst>
            <pc:docMk/>
            <pc:sldMk cId="3714757589" sldId="256"/>
            <ac:spMk id="2" creationId="{6351A1AD-0570-AF79-CFF2-CB5966E1E10E}"/>
          </ac:spMkLst>
        </pc:spChg>
        <pc:spChg chg="mod">
          <ac:chgData name="Robledo Delgado, Vanessa" userId="S::vrobledodelgado@uiowa.edu::ddc8f397-8728-4c38-9bd9-c60bfbee3443" providerId="AD" clId="Web-{B94B02DB-78AC-4B29-9900-0A7065B53BFE}" dt="2024-02-12T13:32:08.091" v="9" actId="20577"/>
          <ac:spMkLst>
            <pc:docMk/>
            <pc:sldMk cId="3714757589" sldId="256"/>
            <ac:spMk id="3" creationId="{8DE24219-3473-5786-174B-0067165E1365}"/>
          </ac:spMkLst>
        </pc:spChg>
      </pc:sldChg>
      <pc:sldChg chg="modSp">
        <pc:chgData name="Robledo Delgado, Vanessa" userId="S::vrobledodelgado@uiowa.edu::ddc8f397-8728-4c38-9bd9-c60bfbee3443" providerId="AD" clId="Web-{B94B02DB-78AC-4B29-9900-0A7065B53BFE}" dt="2024-02-12T13:38:39.557" v="116" actId="20577"/>
        <pc:sldMkLst>
          <pc:docMk/>
          <pc:sldMk cId="248249326" sldId="285"/>
        </pc:sldMkLst>
        <pc:spChg chg="mod">
          <ac:chgData name="Robledo Delgado, Vanessa" userId="S::vrobledodelgado@uiowa.edu::ddc8f397-8728-4c38-9bd9-c60bfbee3443" providerId="AD" clId="Web-{B94B02DB-78AC-4B29-9900-0A7065B53BFE}" dt="2024-02-12T13:38:39.557" v="116" actId="20577"/>
          <ac:spMkLst>
            <pc:docMk/>
            <pc:sldMk cId="248249326" sldId="285"/>
            <ac:spMk id="3" creationId="{DE48557A-3F50-A518-B659-135E0E6AD664}"/>
          </ac:spMkLst>
        </pc:spChg>
      </pc:sldChg>
      <pc:sldChg chg="addSp modSp">
        <pc:chgData name="Robledo Delgado, Vanessa" userId="S::vrobledodelgado@uiowa.edu::ddc8f397-8728-4c38-9bd9-c60bfbee3443" providerId="AD" clId="Web-{B94B02DB-78AC-4B29-9900-0A7065B53BFE}" dt="2024-02-12T13:36:27.615" v="93" actId="20577"/>
        <pc:sldMkLst>
          <pc:docMk/>
          <pc:sldMk cId="1309940470" sldId="288"/>
        </pc:sldMkLst>
        <pc:spChg chg="add mod">
          <ac:chgData name="Robledo Delgado, Vanessa" userId="S::vrobledodelgado@uiowa.edu::ddc8f397-8728-4c38-9bd9-c60bfbee3443" providerId="AD" clId="Web-{B94B02DB-78AC-4B29-9900-0A7065B53BFE}" dt="2024-02-12T13:34:04.251" v="40" actId="1076"/>
          <ac:spMkLst>
            <pc:docMk/>
            <pc:sldMk cId="1309940470" sldId="288"/>
            <ac:spMk id="2" creationId="{A98AD148-B283-804F-55DC-471330524F85}"/>
          </ac:spMkLst>
        </pc:spChg>
        <pc:spChg chg="mod">
          <ac:chgData name="Robledo Delgado, Vanessa" userId="S::vrobledodelgado@uiowa.edu::ddc8f397-8728-4c38-9bd9-c60bfbee3443" providerId="AD" clId="Web-{B94B02DB-78AC-4B29-9900-0A7065B53BFE}" dt="2024-02-12T13:36:27.615" v="93" actId="20577"/>
          <ac:spMkLst>
            <pc:docMk/>
            <pc:sldMk cId="1309940470" sldId="288"/>
            <ac:spMk id="3" creationId="{34B75DEF-6056-AA88-9E33-4FA6EABC846E}"/>
          </ac:spMkLst>
        </pc:spChg>
      </pc:sldChg>
      <pc:sldChg chg="modSp add replId">
        <pc:chgData name="Robledo Delgado, Vanessa" userId="S::vrobledodelgado@uiowa.edu::ddc8f397-8728-4c38-9bd9-c60bfbee3443" providerId="AD" clId="Web-{B94B02DB-78AC-4B29-9900-0A7065B53BFE}" dt="2024-02-12T13:39:18.511" v="119" actId="20577"/>
        <pc:sldMkLst>
          <pc:docMk/>
          <pc:sldMk cId="874606407" sldId="289"/>
        </pc:sldMkLst>
        <pc:spChg chg="mod">
          <ac:chgData name="Robledo Delgado, Vanessa" userId="S::vrobledodelgado@uiowa.edu::ddc8f397-8728-4c38-9bd9-c60bfbee3443" providerId="AD" clId="Web-{B94B02DB-78AC-4B29-9900-0A7065B53BFE}" dt="2024-02-12T13:39:18.511" v="119"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B936D48F-BF59-483E-B6EB-59E38840733B}"/>
    <pc:docChg chg="addSld delSld modSld">
      <pc:chgData name="Robledo Delgado, Vanessa" userId="S::vrobledodelgado@uiowa.edu::ddc8f397-8728-4c38-9bd9-c60bfbee3443" providerId="AD" clId="Web-{B936D48F-BF59-483E-B6EB-59E38840733B}" dt="2024-04-02T04:59:10.520" v="216"/>
      <pc:docMkLst>
        <pc:docMk/>
      </pc:docMkLst>
      <pc:sldChg chg="add">
        <pc:chgData name="Robledo Delgado, Vanessa" userId="S::vrobledodelgado@uiowa.edu::ddc8f397-8728-4c38-9bd9-c60bfbee3443" providerId="AD" clId="Web-{B936D48F-BF59-483E-B6EB-59E38840733B}" dt="2024-04-02T04:16:32.145" v="3"/>
        <pc:sldMkLst>
          <pc:docMk/>
          <pc:sldMk cId="1831623807" sldId="290"/>
        </pc:sldMkLst>
      </pc:sldChg>
      <pc:sldChg chg="add">
        <pc:chgData name="Robledo Delgado, Vanessa" userId="S::vrobledodelgado@uiowa.edu::ddc8f397-8728-4c38-9bd9-c60bfbee3443" providerId="AD" clId="Web-{B936D48F-BF59-483E-B6EB-59E38840733B}" dt="2024-04-02T04:16:31.082" v="2"/>
        <pc:sldMkLst>
          <pc:docMk/>
          <pc:sldMk cId="2250607120" sldId="291"/>
        </pc:sldMkLst>
      </pc:sldChg>
      <pc:sldChg chg="add del">
        <pc:chgData name="Robledo Delgado, Vanessa" userId="S::vrobledodelgado@uiowa.edu::ddc8f397-8728-4c38-9bd9-c60bfbee3443" providerId="AD" clId="Web-{B936D48F-BF59-483E-B6EB-59E38840733B}" dt="2024-04-02T04:57:15.938" v="209"/>
        <pc:sldMkLst>
          <pc:docMk/>
          <pc:sldMk cId="220258027" sldId="292"/>
        </pc:sldMkLst>
      </pc:sldChg>
      <pc:sldChg chg="add del">
        <pc:chgData name="Robledo Delgado, Vanessa" userId="S::vrobledodelgado@uiowa.edu::ddc8f397-8728-4c38-9bd9-c60bfbee3443" providerId="AD" clId="Web-{B936D48F-BF59-483E-B6EB-59E38840733B}" dt="2024-04-02T04:57:17.001" v="210"/>
        <pc:sldMkLst>
          <pc:docMk/>
          <pc:sldMk cId="2628719574" sldId="293"/>
        </pc:sldMkLst>
      </pc:sldChg>
      <pc:sldChg chg="addSp delSp modSp new">
        <pc:chgData name="Robledo Delgado, Vanessa" userId="S::vrobledodelgado@uiowa.edu::ddc8f397-8728-4c38-9bd9-c60bfbee3443" providerId="AD" clId="Web-{B936D48F-BF59-483E-B6EB-59E38840733B}" dt="2024-04-02T04:59:10.520" v="216"/>
        <pc:sldMkLst>
          <pc:docMk/>
          <pc:sldMk cId="3848366146" sldId="302"/>
        </pc:sldMkLst>
        <pc:spChg chg="mod">
          <ac:chgData name="Robledo Delgado, Vanessa" userId="S::vrobledodelgado@uiowa.edu::ddc8f397-8728-4c38-9bd9-c60bfbee3443" providerId="AD" clId="Web-{B936D48F-BF59-483E-B6EB-59E38840733B}" dt="2024-04-02T04:58:38.238" v="213" actId="1076"/>
          <ac:spMkLst>
            <pc:docMk/>
            <pc:sldMk cId="3848366146" sldId="302"/>
            <ac:spMk id="2" creationId="{7960638C-3DC3-1EBE-F7E9-D18FBA4697BE}"/>
          </ac:spMkLst>
        </pc:spChg>
        <pc:spChg chg="del">
          <ac:chgData name="Robledo Delgado, Vanessa" userId="S::vrobledodelgado@uiowa.edu::ddc8f397-8728-4c38-9bd9-c60bfbee3443" providerId="AD" clId="Web-{B936D48F-BF59-483E-B6EB-59E38840733B}" dt="2024-04-02T04:16:29.113" v="1"/>
          <ac:spMkLst>
            <pc:docMk/>
            <pc:sldMk cId="3848366146" sldId="302"/>
            <ac:spMk id="3" creationId="{247F32D6-BCAD-3305-A212-556AB02254F7}"/>
          </ac:spMkLst>
        </pc:spChg>
        <pc:spChg chg="add mod">
          <ac:chgData name="Robledo Delgado, Vanessa" userId="S::vrobledodelgado@uiowa.edu::ddc8f397-8728-4c38-9bd9-c60bfbee3443" providerId="AD" clId="Web-{B936D48F-BF59-483E-B6EB-59E38840733B}" dt="2024-04-02T04:50:52.015" v="123"/>
          <ac:spMkLst>
            <pc:docMk/>
            <pc:sldMk cId="3848366146" sldId="302"/>
            <ac:spMk id="18" creationId="{6A1F775D-94AE-494B-67B8-489E29090AD5}"/>
          </ac:spMkLst>
        </pc:spChg>
        <pc:spChg chg="add mod">
          <ac:chgData name="Robledo Delgado, Vanessa" userId="S::vrobledodelgado@uiowa.edu::ddc8f397-8728-4c38-9bd9-c60bfbee3443" providerId="AD" clId="Web-{B936D48F-BF59-483E-B6EB-59E38840733B}" dt="2024-04-02T04:51:01.515" v="127" actId="1076"/>
          <ac:spMkLst>
            <pc:docMk/>
            <pc:sldMk cId="3848366146" sldId="302"/>
            <ac:spMk id="19" creationId="{D99EC663-1936-32FE-F588-B6F4508CC574}"/>
          </ac:spMkLst>
        </pc:spChg>
        <pc:spChg chg="add mod">
          <ac:chgData name="Robledo Delgado, Vanessa" userId="S::vrobledodelgado@uiowa.edu::ddc8f397-8728-4c38-9bd9-c60bfbee3443" providerId="AD" clId="Web-{B936D48F-BF59-483E-B6EB-59E38840733B}" dt="2024-04-02T04:53:15.477" v="147" actId="20577"/>
          <ac:spMkLst>
            <pc:docMk/>
            <pc:sldMk cId="3848366146" sldId="302"/>
            <ac:spMk id="20" creationId="{668AED32-76C6-05FF-9202-F5C44A8E79AF}"/>
          </ac:spMkLst>
        </pc:spChg>
        <pc:spChg chg="add mod">
          <ac:chgData name="Robledo Delgado, Vanessa" userId="S::vrobledodelgado@uiowa.edu::ddc8f397-8728-4c38-9bd9-c60bfbee3443" providerId="AD" clId="Web-{B936D48F-BF59-483E-B6EB-59E38840733B}" dt="2024-04-02T04:54:08.948" v="167" actId="20577"/>
          <ac:spMkLst>
            <pc:docMk/>
            <pc:sldMk cId="3848366146" sldId="302"/>
            <ac:spMk id="21" creationId="{E3037602-A7CD-940A-BEE7-39FB9D4102C5}"/>
          </ac:spMkLst>
        </pc:spChg>
        <pc:spChg chg="add mod">
          <ac:chgData name="Robledo Delgado, Vanessa" userId="S::vrobledodelgado@uiowa.edu::ddc8f397-8728-4c38-9bd9-c60bfbee3443" providerId="AD" clId="Web-{B936D48F-BF59-483E-B6EB-59E38840733B}" dt="2024-04-02T04:54:40.746" v="172"/>
          <ac:spMkLst>
            <pc:docMk/>
            <pc:sldMk cId="3848366146" sldId="302"/>
            <ac:spMk id="22" creationId="{9445DE14-A0F1-7B65-AC96-5386181B148D}"/>
          </ac:spMkLst>
        </pc:spChg>
        <pc:spChg chg="add mod">
          <ac:chgData name="Robledo Delgado, Vanessa" userId="S::vrobledodelgado@uiowa.edu::ddc8f397-8728-4c38-9bd9-c60bfbee3443" providerId="AD" clId="Web-{B936D48F-BF59-483E-B6EB-59E38840733B}" dt="2024-04-02T04:55:00.778" v="175" actId="20577"/>
          <ac:spMkLst>
            <pc:docMk/>
            <pc:sldMk cId="3848366146" sldId="302"/>
            <ac:spMk id="23" creationId="{4174C85E-0892-2F9C-7B71-97D4B3048119}"/>
          </ac:spMkLst>
        </pc:spChg>
        <pc:spChg chg="add mod">
          <ac:chgData name="Robledo Delgado, Vanessa" userId="S::vrobledodelgado@uiowa.edu::ddc8f397-8728-4c38-9bd9-c60bfbee3443" providerId="AD" clId="Web-{B936D48F-BF59-483E-B6EB-59E38840733B}" dt="2024-04-02T04:56:00.436" v="196" actId="1076"/>
          <ac:spMkLst>
            <pc:docMk/>
            <pc:sldMk cId="3848366146" sldId="302"/>
            <ac:spMk id="24" creationId="{2A09ACCC-5800-A381-671E-C01A401A4368}"/>
          </ac:spMkLst>
        </pc:spChg>
        <pc:spChg chg="add mod">
          <ac:chgData name="Robledo Delgado, Vanessa" userId="S::vrobledodelgado@uiowa.edu::ddc8f397-8728-4c38-9bd9-c60bfbee3443" providerId="AD" clId="Web-{B936D48F-BF59-483E-B6EB-59E38840733B}" dt="2024-04-02T04:55:39.013" v="188" actId="14100"/>
          <ac:spMkLst>
            <pc:docMk/>
            <pc:sldMk cId="3848366146" sldId="302"/>
            <ac:spMk id="25" creationId="{95E452A3-ECC1-5DA0-A8BF-28CA3A50B677}"/>
          </ac:spMkLst>
        </pc:spChg>
        <pc:spChg chg="add mod">
          <ac:chgData name="Robledo Delgado, Vanessa" userId="S::vrobledodelgado@uiowa.edu::ddc8f397-8728-4c38-9bd9-c60bfbee3443" providerId="AD" clId="Web-{B936D48F-BF59-483E-B6EB-59E38840733B}" dt="2024-04-02T04:56:09.639" v="199" actId="20577"/>
          <ac:spMkLst>
            <pc:docMk/>
            <pc:sldMk cId="3848366146" sldId="302"/>
            <ac:spMk id="26" creationId="{DE86FD2E-2DD5-CAA1-DEED-6C18A19FD84F}"/>
          </ac:spMkLst>
        </pc:spChg>
        <pc:spChg chg="add del mod">
          <ac:chgData name="Robledo Delgado, Vanessa" userId="S::vrobledodelgado@uiowa.edu::ddc8f397-8728-4c38-9bd9-c60bfbee3443" providerId="AD" clId="Web-{B936D48F-BF59-483E-B6EB-59E38840733B}" dt="2024-04-02T04:56:59.485" v="207"/>
          <ac:spMkLst>
            <pc:docMk/>
            <pc:sldMk cId="3848366146" sldId="302"/>
            <ac:spMk id="27" creationId="{1235E95F-436F-7AC7-012F-EFAF3A905E4D}"/>
          </ac:spMkLst>
        </pc:spChg>
        <pc:spChg chg="add">
          <ac:chgData name="Robledo Delgado, Vanessa" userId="S::vrobledodelgado@uiowa.edu::ddc8f397-8728-4c38-9bd9-c60bfbee3443" providerId="AD" clId="Web-{B936D48F-BF59-483E-B6EB-59E38840733B}" dt="2024-04-02T04:59:10.520" v="216"/>
          <ac:spMkLst>
            <pc:docMk/>
            <pc:sldMk cId="3848366146" sldId="302"/>
            <ac:spMk id="29" creationId="{DA870DF3-6DEE-EAAF-DB9B-5696D2DF47C5}"/>
          </ac:spMkLst>
        </pc:spChg>
        <pc:grpChg chg="add mod">
          <ac:chgData name="Robledo Delgado, Vanessa" userId="S::vrobledodelgado@uiowa.edu::ddc8f397-8728-4c38-9bd9-c60bfbee3443" providerId="AD" clId="Web-{B936D48F-BF59-483E-B6EB-59E38840733B}" dt="2024-04-02T04:58:58.707" v="215" actId="1076"/>
          <ac:grpSpMkLst>
            <pc:docMk/>
            <pc:sldMk cId="3848366146" sldId="302"/>
            <ac:grpSpMk id="28" creationId="{25D20511-35D9-738A-9BEB-42A7EB4A5C92}"/>
          </ac:grpSpMkLst>
        </pc:grpChg>
        <pc:picChg chg="add mod">
          <ac:chgData name="Robledo Delgado, Vanessa" userId="S::vrobledodelgado@uiowa.edu::ddc8f397-8728-4c38-9bd9-c60bfbee3443" providerId="AD" clId="Web-{B936D48F-BF59-483E-B6EB-59E38840733B}" dt="2024-04-02T04:57:08.126" v="208"/>
          <ac:picMkLst>
            <pc:docMk/>
            <pc:sldMk cId="3848366146" sldId="302"/>
            <ac:picMk id="4" creationId="{CCDFDBFB-17A9-4101-F67B-45D7878E1652}"/>
          </ac:picMkLst>
        </pc:picChg>
        <pc:picChg chg="add mod">
          <ac:chgData name="Robledo Delgado, Vanessa" userId="S::vrobledodelgado@uiowa.edu::ddc8f397-8728-4c38-9bd9-c60bfbee3443" providerId="AD" clId="Web-{B936D48F-BF59-483E-B6EB-59E38840733B}" dt="2024-04-02T04:49:10.762" v="97" actId="1076"/>
          <ac:picMkLst>
            <pc:docMk/>
            <pc:sldMk cId="3848366146" sldId="302"/>
            <ac:picMk id="5" creationId="{928F8A46-74EC-2816-DF40-FB65D8D70D1C}"/>
          </ac:picMkLst>
        </pc:picChg>
        <pc:picChg chg="add mod">
          <ac:chgData name="Robledo Delgado, Vanessa" userId="S::vrobledodelgado@uiowa.edu::ddc8f397-8728-4c38-9bd9-c60bfbee3443" providerId="AD" clId="Web-{B936D48F-BF59-483E-B6EB-59E38840733B}" dt="2024-04-02T04:49:10.777" v="98" actId="1076"/>
          <ac:picMkLst>
            <pc:docMk/>
            <pc:sldMk cId="3848366146" sldId="302"/>
            <ac:picMk id="7" creationId="{8648F3AF-DDA8-3B66-8F1C-495AA663F686}"/>
          </ac:picMkLst>
        </pc:picChg>
        <pc:picChg chg="add mod">
          <ac:chgData name="Robledo Delgado, Vanessa" userId="S::vrobledodelgado@uiowa.edu::ddc8f397-8728-4c38-9bd9-c60bfbee3443" providerId="AD" clId="Web-{B936D48F-BF59-483E-B6EB-59E38840733B}" dt="2024-04-02T04:49:10.808" v="99" actId="1076"/>
          <ac:picMkLst>
            <pc:docMk/>
            <pc:sldMk cId="3848366146" sldId="302"/>
            <ac:picMk id="9" creationId="{DFFFFFDC-BB4A-5A25-F04D-4398B34B086C}"/>
          </ac:picMkLst>
        </pc:picChg>
        <pc:picChg chg="add mod">
          <ac:chgData name="Robledo Delgado, Vanessa" userId="S::vrobledodelgado@uiowa.edu::ddc8f397-8728-4c38-9bd9-c60bfbee3443" providerId="AD" clId="Web-{B936D48F-BF59-483E-B6EB-59E38840733B}" dt="2024-04-02T04:49:10.840" v="100" actId="1076"/>
          <ac:picMkLst>
            <pc:docMk/>
            <pc:sldMk cId="3848366146" sldId="302"/>
            <ac:picMk id="11" creationId="{D9D1E651-56AD-0E96-9658-8BB3D1F684C0}"/>
          </ac:picMkLst>
        </pc:picChg>
        <pc:picChg chg="add mod">
          <ac:chgData name="Robledo Delgado, Vanessa" userId="S::vrobledodelgado@uiowa.edu::ddc8f397-8728-4c38-9bd9-c60bfbee3443" providerId="AD" clId="Web-{B936D48F-BF59-483E-B6EB-59E38840733B}" dt="2024-04-02T04:49:58.732" v="113" actId="1076"/>
          <ac:picMkLst>
            <pc:docMk/>
            <pc:sldMk cId="3848366146" sldId="302"/>
            <ac:picMk id="13" creationId="{D7166E44-D4A5-91C0-BCA5-EAFD0F55D4A7}"/>
          </ac:picMkLst>
        </pc:picChg>
        <pc:picChg chg="add mod">
          <ac:chgData name="Robledo Delgado, Vanessa" userId="S::vrobledodelgado@uiowa.edu::ddc8f397-8728-4c38-9bd9-c60bfbee3443" providerId="AD" clId="Web-{B936D48F-BF59-483E-B6EB-59E38840733B}" dt="2024-04-02T04:50:26.623" v="118" actId="14100"/>
          <ac:picMkLst>
            <pc:docMk/>
            <pc:sldMk cId="3848366146" sldId="302"/>
            <ac:picMk id="15" creationId="{E6C16F2A-678F-A1CA-9E23-C518B96D5A3F}"/>
          </ac:picMkLst>
        </pc:picChg>
        <pc:picChg chg="add mod">
          <ac:chgData name="Robledo Delgado, Vanessa" userId="S::vrobledodelgado@uiowa.edu::ddc8f397-8728-4c38-9bd9-c60bfbee3443" providerId="AD" clId="Web-{B936D48F-BF59-483E-B6EB-59E38840733B}" dt="2024-04-02T04:50:14.264" v="116" actId="14100"/>
          <ac:picMkLst>
            <pc:docMk/>
            <pc:sldMk cId="3848366146" sldId="302"/>
            <ac:picMk id="17" creationId="{02C3BE69-09B6-BF80-1945-57B0BE332C03}"/>
          </ac:picMkLst>
        </pc:picChg>
      </pc:sldChg>
    </pc:docChg>
  </pc:docChgLst>
  <pc:docChgLst>
    <pc:chgData name="Robledo Delgado, Vanessa" userId="S::vrobledodelgado@uiowa.edu::ddc8f397-8728-4c38-9bd9-c60bfbee3443" providerId="AD" clId="Web-{35AC1842-DAC1-421F-8F95-4047082EC89F}"/>
    <pc:docChg chg="modSld">
      <pc:chgData name="Robledo Delgado, Vanessa" userId="S::vrobledodelgado@uiowa.edu::ddc8f397-8728-4c38-9bd9-c60bfbee3443" providerId="AD" clId="Web-{35AC1842-DAC1-421F-8F95-4047082EC89F}" dt="2024-02-27T15:58:11.189" v="38" actId="20577"/>
      <pc:docMkLst>
        <pc:docMk/>
      </pc:docMkLst>
      <pc:sldChg chg="modSp">
        <pc:chgData name="Robledo Delgado, Vanessa" userId="S::vrobledodelgado@uiowa.edu::ddc8f397-8728-4c38-9bd9-c60bfbee3443" providerId="AD" clId="Web-{35AC1842-DAC1-421F-8F95-4047082EC89F}" dt="2024-02-27T15:58:11.189" v="38" actId="20577"/>
        <pc:sldMkLst>
          <pc:docMk/>
          <pc:sldMk cId="621977057" sldId="291"/>
        </pc:sldMkLst>
        <pc:spChg chg="mod">
          <ac:chgData name="Robledo Delgado, Vanessa" userId="S::vrobledodelgado@uiowa.edu::ddc8f397-8728-4c38-9bd9-c60bfbee3443" providerId="AD" clId="Web-{35AC1842-DAC1-421F-8F95-4047082EC89F}" dt="2024-02-27T15:58:11.189" v="38"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97F83823-91A3-46CE-AC4C-B6DFF9DB4877}"/>
    <pc:docChg chg="modSld">
      <pc:chgData name="Robledo Delgado, Vanessa" userId="S::vrobledodelgado@uiowa.edu::ddc8f397-8728-4c38-9bd9-c60bfbee3443" providerId="AD" clId="Web-{97F83823-91A3-46CE-AC4C-B6DFF9DB4877}" dt="2024-02-19T15:22:27.880" v="240" actId="20577"/>
      <pc:docMkLst>
        <pc:docMk/>
      </pc:docMkLst>
      <pc:sldChg chg="modSp">
        <pc:chgData name="Robledo Delgado, Vanessa" userId="S::vrobledodelgado@uiowa.edu::ddc8f397-8728-4c38-9bd9-c60bfbee3443" providerId="AD" clId="Web-{97F83823-91A3-46CE-AC4C-B6DFF9DB4877}" dt="2024-02-19T13:34:28.424" v="158" actId="20577"/>
        <pc:sldMkLst>
          <pc:docMk/>
          <pc:sldMk cId="2477520907" sldId="290"/>
        </pc:sldMkLst>
        <pc:spChg chg="mod">
          <ac:chgData name="Robledo Delgado, Vanessa" userId="S::vrobledodelgado@uiowa.edu::ddc8f397-8728-4c38-9bd9-c60bfbee3443" providerId="AD" clId="Web-{97F83823-91A3-46CE-AC4C-B6DFF9DB4877}" dt="2024-02-19T13:34:28.424" v="158" actId="20577"/>
          <ac:spMkLst>
            <pc:docMk/>
            <pc:sldMk cId="2477520907" sldId="290"/>
            <ac:spMk id="3" creationId="{34B75DEF-6056-AA88-9E33-4FA6EABC846E}"/>
          </ac:spMkLst>
        </pc:spChg>
      </pc:sldChg>
      <pc:sldChg chg="modSp">
        <pc:chgData name="Robledo Delgado, Vanessa" userId="S::vrobledodelgado@uiowa.edu::ddc8f397-8728-4c38-9bd9-c60bfbee3443" providerId="AD" clId="Web-{97F83823-91A3-46CE-AC4C-B6DFF9DB4877}" dt="2024-02-19T15:22:27.880" v="240" actId="20577"/>
        <pc:sldMkLst>
          <pc:docMk/>
          <pc:sldMk cId="3119911508" sldId="292"/>
        </pc:sldMkLst>
        <pc:spChg chg="mod">
          <ac:chgData name="Robledo Delgado, Vanessa" userId="S::vrobledodelgado@uiowa.edu::ddc8f397-8728-4c38-9bd9-c60bfbee3443" providerId="AD" clId="Web-{97F83823-91A3-46CE-AC4C-B6DFF9DB4877}" dt="2024-02-19T15:22:27.880" v="240"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1043863-4C98-42BE-B93E-A6ACA87A92BE}"/>
    <pc:docChg chg="modSld">
      <pc:chgData name="Robledo Delgado, Vanessa" userId="S::vrobledodelgado@uiowa.edu::ddc8f397-8728-4c38-9bd9-c60bfbee3443" providerId="AD" clId="Web-{01043863-4C98-42BE-B93E-A6ACA87A92BE}" dt="2024-03-17T16:25:37.723" v="8" actId="20577"/>
      <pc:docMkLst>
        <pc:docMk/>
      </pc:docMkLst>
      <pc:sldChg chg="modSp">
        <pc:chgData name="Robledo Delgado, Vanessa" userId="S::vrobledodelgado@uiowa.edu::ddc8f397-8728-4c38-9bd9-c60bfbee3443" providerId="AD" clId="Web-{01043863-4C98-42BE-B93E-A6ACA87A92BE}" dt="2024-03-17T16:25:37.723" v="8" actId="20577"/>
        <pc:sldMkLst>
          <pc:docMk/>
          <pc:sldMk cId="373001339" sldId="295"/>
        </pc:sldMkLst>
        <pc:spChg chg="mod">
          <ac:chgData name="Robledo Delgado, Vanessa" userId="S::vrobledodelgado@uiowa.edu::ddc8f397-8728-4c38-9bd9-c60bfbee3443" providerId="AD" clId="Web-{01043863-4C98-42BE-B93E-A6ACA87A92BE}" dt="2024-03-17T16:25:37.723" v="8"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01043863-4C98-42BE-B93E-A6ACA87A92BE}" dt="2024-03-17T16:25:29.457" v="7" actId="20577"/>
        <pc:sldMkLst>
          <pc:docMk/>
          <pc:sldMk cId="954862000" sldId="297"/>
        </pc:sldMkLst>
        <pc:spChg chg="mod">
          <ac:chgData name="Robledo Delgado, Vanessa" userId="S::vrobledodelgado@uiowa.edu::ddc8f397-8728-4c38-9bd9-c60bfbee3443" providerId="AD" clId="Web-{01043863-4C98-42BE-B93E-A6ACA87A92BE}" dt="2024-03-17T16:25:29.457" v="7" actId="20577"/>
          <ac:spMkLst>
            <pc:docMk/>
            <pc:sldMk cId="954862000" sldId="297"/>
            <ac:spMk id="2" creationId="{A98AD148-B283-804F-55DC-471330524F85}"/>
          </ac:spMkLst>
        </pc:spChg>
        <pc:spChg chg="mod">
          <ac:chgData name="Robledo Delgado, Vanessa" userId="S::vrobledodelgado@uiowa.edu::ddc8f397-8728-4c38-9bd9-c60bfbee3443" providerId="AD" clId="Web-{01043863-4C98-42BE-B93E-A6ACA87A92BE}" dt="2024-03-17T16:25:17.582" v="1"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837F2B50-E1E6-41E3-B8AE-029B673C4F51}"/>
    <pc:docChg chg="addSld modSld">
      <pc:chgData name="Robledo Delgado, Vanessa" userId="S::vrobledodelgado@uiowa.edu::ddc8f397-8728-4c38-9bd9-c60bfbee3443" providerId="AD" clId="Web-{837F2B50-E1E6-41E3-B8AE-029B673C4F51}" dt="2024-03-04T14:21:58.721" v="106"/>
      <pc:docMkLst>
        <pc:docMk/>
      </pc:docMkLst>
      <pc:sldChg chg="modSp">
        <pc:chgData name="Robledo Delgado, Vanessa" userId="S::vrobledodelgado@uiowa.edu::ddc8f397-8728-4c38-9bd9-c60bfbee3443" providerId="AD" clId="Web-{837F2B50-E1E6-41E3-B8AE-029B673C4F51}" dt="2024-03-04T14:21:38.986" v="103" actId="20577"/>
        <pc:sldMkLst>
          <pc:docMk/>
          <pc:sldMk cId="621977057" sldId="291"/>
        </pc:sldMkLst>
        <pc:spChg chg="mod">
          <ac:chgData name="Robledo Delgado, Vanessa" userId="S::vrobledodelgado@uiowa.edu::ddc8f397-8728-4c38-9bd9-c60bfbee3443" providerId="AD" clId="Web-{837F2B50-E1E6-41E3-B8AE-029B673C4F51}" dt="2024-03-04T14:21:38.986" v="103"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837F2B50-E1E6-41E3-B8AE-029B673C4F51}" dt="2024-03-04T14:18:31.201" v="28" actId="20577"/>
        <pc:sldMkLst>
          <pc:docMk/>
          <pc:sldMk cId="3119911508" sldId="292"/>
        </pc:sldMkLst>
        <pc:spChg chg="mod">
          <ac:chgData name="Robledo Delgado, Vanessa" userId="S::vrobledodelgado@uiowa.edu::ddc8f397-8728-4c38-9bd9-c60bfbee3443" providerId="AD" clId="Web-{837F2B50-E1E6-41E3-B8AE-029B673C4F51}" dt="2024-03-04T14:18:31.201" v="28" actId="20577"/>
          <ac:spMkLst>
            <pc:docMk/>
            <pc:sldMk cId="3119911508" sldId="292"/>
            <ac:spMk id="3" creationId="{34B75DEF-6056-AA88-9E33-4FA6EABC846E}"/>
          </ac:spMkLst>
        </pc:spChg>
      </pc:sldChg>
      <pc:sldChg chg="modSp add replId">
        <pc:chgData name="Robledo Delgado, Vanessa" userId="S::vrobledodelgado@uiowa.edu::ddc8f397-8728-4c38-9bd9-c60bfbee3443" providerId="AD" clId="Web-{837F2B50-E1E6-41E3-B8AE-029B673C4F51}" dt="2024-03-04T14:21:55.205" v="105" actId="20577"/>
        <pc:sldMkLst>
          <pc:docMk/>
          <pc:sldMk cId="2951194185" sldId="293"/>
        </pc:sldMkLst>
        <pc:spChg chg="mod">
          <ac:chgData name="Robledo Delgado, Vanessa" userId="S::vrobledodelgado@uiowa.edu::ddc8f397-8728-4c38-9bd9-c60bfbee3443" providerId="AD" clId="Web-{837F2B50-E1E6-41E3-B8AE-029B673C4F51}" dt="2024-03-04T14:21:09.376" v="99"/>
          <ac:spMkLst>
            <pc:docMk/>
            <pc:sldMk cId="2951194185" sldId="293"/>
            <ac:spMk id="2" creationId="{A98AD148-B283-804F-55DC-471330524F85}"/>
          </ac:spMkLst>
        </pc:spChg>
        <pc:spChg chg="mod">
          <ac:chgData name="Robledo Delgado, Vanessa" userId="S::vrobledodelgado@uiowa.edu::ddc8f397-8728-4c38-9bd9-c60bfbee3443" providerId="AD" clId="Web-{837F2B50-E1E6-41E3-B8AE-029B673C4F51}" dt="2024-03-04T14:21:55.205" v="105" actId="20577"/>
          <ac:spMkLst>
            <pc:docMk/>
            <pc:sldMk cId="2951194185" sldId="293"/>
            <ac:spMk id="3" creationId="{34B75DEF-6056-AA88-9E33-4FA6EABC846E}"/>
          </ac:spMkLst>
        </pc:spChg>
      </pc:sldChg>
      <pc:sldChg chg="add replId">
        <pc:chgData name="Robledo Delgado, Vanessa" userId="S::vrobledodelgado@uiowa.edu::ddc8f397-8728-4c38-9bd9-c60bfbee3443" providerId="AD" clId="Web-{837F2B50-E1E6-41E3-B8AE-029B673C4F51}" dt="2024-03-04T14:21:58.721" v="106"/>
        <pc:sldMkLst>
          <pc:docMk/>
          <pc:sldMk cId="3506942172" sldId="294"/>
        </pc:sldMkLst>
      </pc:sldChg>
    </pc:docChg>
  </pc:docChgLst>
  <pc:docChgLst>
    <pc:chgData name="Robledo Delgado, Vanessa" userId="S::vrobledodelgado@uiowa.edu::ddc8f397-8728-4c38-9bd9-c60bfbee3443" providerId="AD" clId="Web-{6DD0F85D-2499-41BC-92BC-ED3E8BE97198}"/>
    <pc:docChg chg="addSld modSld">
      <pc:chgData name="Robledo Delgado, Vanessa" userId="S::vrobledodelgado@uiowa.edu::ddc8f397-8728-4c38-9bd9-c60bfbee3443" providerId="AD" clId="Web-{6DD0F85D-2499-41BC-92BC-ED3E8BE97198}" dt="2024-04-01T14:13:39.713" v="200" actId="20577"/>
      <pc:docMkLst>
        <pc:docMk/>
      </pc:docMkLst>
      <pc:sldChg chg="addSp delSp modSp">
        <pc:chgData name="Robledo Delgado, Vanessa" userId="S::vrobledodelgado@uiowa.edu::ddc8f397-8728-4c38-9bd9-c60bfbee3443" providerId="AD" clId="Web-{6DD0F85D-2499-41BC-92BC-ED3E8BE97198}" dt="2024-04-01T14:12:26.773" v="180" actId="1076"/>
        <pc:sldMkLst>
          <pc:docMk/>
          <pc:sldMk cId="2434810306" sldId="298"/>
        </pc:sldMkLst>
        <pc:spChg chg="mod">
          <ac:chgData name="Robledo Delgado, Vanessa" userId="S::vrobledodelgado@uiowa.edu::ddc8f397-8728-4c38-9bd9-c60bfbee3443" providerId="AD" clId="Web-{6DD0F85D-2499-41BC-92BC-ED3E8BE97198}" dt="2024-04-01T02:39:58.690" v="33" actId="14100"/>
          <ac:spMkLst>
            <pc:docMk/>
            <pc:sldMk cId="2434810306" sldId="298"/>
            <ac:spMk id="3" creationId="{34B75DEF-6056-AA88-9E33-4FA6EABC846E}"/>
          </ac:spMkLst>
        </pc:spChg>
        <pc:spChg chg="add del mod">
          <ac:chgData name="Robledo Delgado, Vanessa" userId="S::vrobledodelgado@uiowa.edu::ddc8f397-8728-4c38-9bd9-c60bfbee3443" providerId="AD" clId="Web-{6DD0F85D-2499-41BC-92BC-ED3E8BE97198}" dt="2024-04-01T02:28:29.745" v="20"/>
          <ac:spMkLst>
            <pc:docMk/>
            <pc:sldMk cId="2434810306" sldId="298"/>
            <ac:spMk id="4" creationId="{4FDB1601-0279-48DB-1360-8A2394410FFA}"/>
          </ac:spMkLst>
        </pc:spChg>
        <pc:spChg chg="add mod">
          <ac:chgData name="Robledo Delgado, Vanessa" userId="S::vrobledodelgado@uiowa.edu::ddc8f397-8728-4c38-9bd9-c60bfbee3443" providerId="AD" clId="Web-{6DD0F85D-2499-41BC-92BC-ED3E8BE97198}" dt="2024-04-01T14:12:26.773" v="180" actId="1076"/>
          <ac:spMkLst>
            <pc:docMk/>
            <pc:sldMk cId="2434810306" sldId="298"/>
            <ac:spMk id="5" creationId="{3AB9DA04-09C8-1B02-576B-82C569C85548}"/>
          </ac:spMkLst>
        </pc:spChg>
        <pc:spChg chg="add del">
          <ac:chgData name="Robledo Delgado, Vanessa" userId="S::vrobledodelgado@uiowa.edu::ddc8f397-8728-4c38-9bd9-c60bfbee3443" providerId="AD" clId="Web-{6DD0F85D-2499-41BC-92BC-ED3E8BE97198}" dt="2024-04-01T02:39:38.330" v="27"/>
          <ac:spMkLst>
            <pc:docMk/>
            <pc:sldMk cId="2434810306" sldId="298"/>
            <ac:spMk id="8" creationId="{D1FFA9D9-A12F-5D32-E92F-1578817849B4}"/>
          </ac:spMkLst>
        </pc:spChg>
        <pc:picChg chg="del">
          <ac:chgData name="Robledo Delgado, Vanessa" userId="S::vrobledodelgado@uiowa.edu::ddc8f397-8728-4c38-9bd9-c60bfbee3443" providerId="AD" clId="Web-{6DD0F85D-2499-41BC-92BC-ED3E8BE97198}" dt="2024-03-31T01:26:15.699" v="2"/>
          <ac:picMkLst>
            <pc:docMk/>
            <pc:sldMk cId="2434810306" sldId="298"/>
            <ac:picMk id="4" creationId="{695568C0-E536-2582-D24E-0CF49865B487}"/>
          </ac:picMkLst>
        </pc:picChg>
        <pc:picChg chg="add del mod">
          <ac:chgData name="Robledo Delgado, Vanessa" userId="S::vrobledodelgado@uiowa.edu::ddc8f397-8728-4c38-9bd9-c60bfbee3443" providerId="AD" clId="Web-{6DD0F85D-2499-41BC-92BC-ED3E8BE97198}" dt="2024-04-01T14:05:45.900" v="40"/>
          <ac:picMkLst>
            <pc:docMk/>
            <pc:sldMk cId="2434810306" sldId="298"/>
            <ac:picMk id="6" creationId="{05D128CB-8BC4-CB23-A56B-7F3C06678686}"/>
          </ac:picMkLst>
        </pc:picChg>
        <pc:picChg chg="add del mod">
          <ac:chgData name="Robledo Delgado, Vanessa" userId="S::vrobledodelgado@uiowa.edu::ddc8f397-8728-4c38-9bd9-c60bfbee3443" providerId="AD" clId="Web-{6DD0F85D-2499-41BC-92BC-ED3E8BE97198}" dt="2024-04-01T14:05:45.900" v="39"/>
          <ac:picMkLst>
            <pc:docMk/>
            <pc:sldMk cId="2434810306" sldId="298"/>
            <ac:picMk id="7" creationId="{4E818A40-9100-E843-6D15-4F70774B13B3}"/>
          </ac:picMkLst>
        </pc:picChg>
        <pc:picChg chg="del">
          <ac:chgData name="Robledo Delgado, Vanessa" userId="S::vrobledodelgado@uiowa.edu::ddc8f397-8728-4c38-9bd9-c60bfbee3443" providerId="AD" clId="Web-{6DD0F85D-2499-41BC-92BC-ED3E8BE97198}" dt="2024-03-31T01:26:16.980" v="3"/>
          <ac:picMkLst>
            <pc:docMk/>
            <pc:sldMk cId="2434810306" sldId="298"/>
            <ac:picMk id="7" creationId="{91CB59BE-E233-52DB-C46A-1902E9811701}"/>
          </ac:picMkLst>
        </pc:picChg>
        <pc:picChg chg="add del mod">
          <ac:chgData name="Robledo Delgado, Vanessa" userId="S::vrobledodelgado@uiowa.edu::ddc8f397-8728-4c38-9bd9-c60bfbee3443" providerId="AD" clId="Web-{6DD0F85D-2499-41BC-92BC-ED3E8BE97198}" dt="2024-03-31T01:27:06.669" v="12"/>
          <ac:picMkLst>
            <pc:docMk/>
            <pc:sldMk cId="2434810306" sldId="298"/>
            <ac:picMk id="8" creationId="{8B5FED4D-A40F-C9FA-35DA-D5D28080DC8B}"/>
          </ac:picMkLst>
        </pc:picChg>
        <pc:picChg chg="add del mod">
          <ac:chgData name="Robledo Delgado, Vanessa" userId="S::vrobledodelgado@uiowa.edu::ddc8f397-8728-4c38-9bd9-c60bfbee3443" providerId="AD" clId="Web-{6DD0F85D-2499-41BC-92BC-ED3E8BE97198}" dt="2024-04-01T02:28:25.323" v="16"/>
          <ac:picMkLst>
            <pc:docMk/>
            <pc:sldMk cId="2434810306" sldId="298"/>
            <ac:picMk id="9" creationId="{D2EF6C27-8CBB-D30B-E3B4-A81300DEC3AB}"/>
          </ac:picMkLst>
        </pc:picChg>
        <pc:cxnChg chg="del">
          <ac:chgData name="Robledo Delgado, Vanessa" userId="S::vrobledodelgado@uiowa.edu::ddc8f397-8728-4c38-9bd9-c60bfbee3443" providerId="AD" clId="Web-{6DD0F85D-2499-41BC-92BC-ED3E8BE97198}" dt="2024-03-31T01:26:18.589" v="4"/>
          <ac:cxnSpMkLst>
            <pc:docMk/>
            <pc:sldMk cId="2434810306" sldId="298"/>
            <ac:cxnSpMk id="6" creationId="{F999CC63-E3AC-EECC-4B04-9E3A3B383D8D}"/>
          </ac:cxnSpMkLst>
        </pc:cxnChg>
      </pc:sldChg>
      <pc:sldChg chg="modSp add replId">
        <pc:chgData name="Robledo Delgado, Vanessa" userId="S::vrobledodelgado@uiowa.edu::ddc8f397-8728-4c38-9bd9-c60bfbee3443" providerId="AD" clId="Web-{6DD0F85D-2499-41BC-92BC-ED3E8BE97198}" dt="2024-04-01T14:13:39.713" v="200" actId="20577"/>
        <pc:sldMkLst>
          <pc:docMk/>
          <pc:sldMk cId="2089836992" sldId="299"/>
        </pc:sldMkLst>
        <pc:spChg chg="mod">
          <ac:chgData name="Robledo Delgado, Vanessa" userId="S::vrobledodelgado@uiowa.edu::ddc8f397-8728-4c38-9bd9-c60bfbee3443" providerId="AD" clId="Web-{6DD0F85D-2499-41BC-92BC-ED3E8BE97198}" dt="2024-04-01T14:04:55.617" v="35" actId="1076"/>
          <ac:spMkLst>
            <pc:docMk/>
            <pc:sldMk cId="2089836992" sldId="299"/>
            <ac:spMk id="2" creationId="{A98AD148-B283-804F-55DC-471330524F85}"/>
          </ac:spMkLst>
        </pc:spChg>
        <pc:spChg chg="mod">
          <ac:chgData name="Robledo Delgado, Vanessa" userId="S::vrobledodelgado@uiowa.edu::ddc8f397-8728-4c38-9bd9-c60bfbee3443" providerId="AD" clId="Web-{6DD0F85D-2499-41BC-92BC-ED3E8BE97198}" dt="2024-04-01T14:13:39.713" v="200" actId="20577"/>
          <ac:spMkLst>
            <pc:docMk/>
            <pc:sldMk cId="2089836992" sldId="299"/>
            <ac:spMk id="3" creationId="{34B75DEF-6056-AA88-9E33-4FA6EABC846E}"/>
          </ac:spMkLst>
        </pc:spChg>
        <pc:picChg chg="mod">
          <ac:chgData name="Robledo Delgado, Vanessa" userId="S::vrobledodelgado@uiowa.edu::ddc8f397-8728-4c38-9bd9-c60bfbee3443" providerId="AD" clId="Web-{6DD0F85D-2499-41BC-92BC-ED3E8BE97198}" dt="2024-04-01T14:05:26.306" v="36" actId="1076"/>
          <ac:picMkLst>
            <pc:docMk/>
            <pc:sldMk cId="2089836992" sldId="299"/>
            <ac:picMk id="4" creationId="{695568C0-E536-2582-D24E-0CF49865B487}"/>
          </ac:picMkLst>
        </pc:picChg>
        <pc:cxnChg chg="mod">
          <ac:chgData name="Robledo Delgado, Vanessa" userId="S::vrobledodelgado@uiowa.edu::ddc8f397-8728-4c38-9bd9-c60bfbee3443" providerId="AD" clId="Web-{6DD0F85D-2499-41BC-92BC-ED3E8BE97198}" dt="2024-04-01T14:05:28.681" v="37" actId="1076"/>
          <ac:cxnSpMkLst>
            <pc:docMk/>
            <pc:sldMk cId="2089836992" sldId="299"/>
            <ac:cxnSpMk id="6" creationId="{F999CC63-E3AC-EECC-4B04-9E3A3B383D8D}"/>
          </ac:cxnSpMkLst>
        </pc:cxnChg>
      </pc:sldChg>
      <pc:sldChg chg="delSp modSp add replId">
        <pc:chgData name="Robledo Delgado, Vanessa" userId="S::vrobledodelgado@uiowa.edu::ddc8f397-8728-4c38-9bd9-c60bfbee3443" providerId="AD" clId="Web-{6DD0F85D-2499-41BC-92BC-ED3E8BE97198}" dt="2024-04-01T14:13:08.447" v="198" actId="20577"/>
        <pc:sldMkLst>
          <pc:docMk/>
          <pc:sldMk cId="421006862" sldId="300"/>
        </pc:sldMkLst>
        <pc:spChg chg="mod">
          <ac:chgData name="Robledo Delgado, Vanessa" userId="S::vrobledodelgado@uiowa.edu::ddc8f397-8728-4c38-9bd9-c60bfbee3443" providerId="AD" clId="Web-{6DD0F85D-2499-41BC-92BC-ED3E8BE97198}" dt="2024-04-01T14:13:08.447" v="198" actId="20577"/>
          <ac:spMkLst>
            <pc:docMk/>
            <pc:sldMk cId="421006862" sldId="300"/>
            <ac:spMk id="3" creationId="{34B75DEF-6056-AA88-9E33-4FA6EABC846E}"/>
          </ac:spMkLst>
        </pc:spChg>
        <pc:spChg chg="del mod">
          <ac:chgData name="Robledo Delgado, Vanessa" userId="S::vrobledodelgado@uiowa.edu::ddc8f397-8728-4c38-9bd9-c60bfbee3443" providerId="AD" clId="Web-{6DD0F85D-2499-41BC-92BC-ED3E8BE97198}" dt="2024-04-01T14:12:50.962" v="187"/>
          <ac:spMkLst>
            <pc:docMk/>
            <pc:sldMk cId="421006862" sldId="300"/>
            <ac:spMk id="5" creationId="{3AB9DA04-09C8-1B02-576B-82C569C85548}"/>
          </ac:spMkLst>
        </pc:spChg>
        <pc:picChg chg="mod">
          <ac:chgData name="Robledo Delgado, Vanessa" userId="S::vrobledodelgado@uiowa.edu::ddc8f397-8728-4c38-9bd9-c60bfbee3443" providerId="AD" clId="Web-{6DD0F85D-2499-41BC-92BC-ED3E8BE97198}" dt="2024-04-01T14:12:42.586" v="183" actId="1076"/>
          <ac:picMkLst>
            <pc:docMk/>
            <pc:sldMk cId="421006862" sldId="300"/>
            <ac:picMk id="6" creationId="{05D128CB-8BC4-CB23-A56B-7F3C06678686}"/>
          </ac:picMkLst>
        </pc:picChg>
        <pc:picChg chg="mod">
          <ac:chgData name="Robledo Delgado, Vanessa" userId="S::vrobledodelgado@uiowa.edu::ddc8f397-8728-4c38-9bd9-c60bfbee3443" providerId="AD" clId="Web-{6DD0F85D-2499-41BC-92BC-ED3E8BE97198}" dt="2024-04-01T14:12:42.633" v="184" actId="1076"/>
          <ac:picMkLst>
            <pc:docMk/>
            <pc:sldMk cId="421006862" sldId="300"/>
            <ac:picMk id="7" creationId="{4E818A40-9100-E843-6D15-4F70774B13B3}"/>
          </ac:picMkLst>
        </pc:picChg>
      </pc:sldChg>
    </pc:docChg>
  </pc:docChgLst>
  <pc:docChgLst>
    <pc:chgData name="Robledo Delgado, Vanessa" userId="S::vrobledodelgado@uiowa.edu::ddc8f397-8728-4c38-9bd9-c60bfbee3443" providerId="AD" clId="Web-{93E59E6C-0E21-4B64-BB5C-6048B5427E86}"/>
    <pc:docChg chg="addSld modSld">
      <pc:chgData name="Robledo Delgado, Vanessa" userId="S::vrobledodelgado@uiowa.edu::ddc8f397-8728-4c38-9bd9-c60bfbee3443" providerId="AD" clId="Web-{93E59E6C-0E21-4B64-BB5C-6048B5427E86}" dt="2024-03-31T01:13:06.753" v="36" actId="1076"/>
      <pc:docMkLst>
        <pc:docMk/>
      </pc:docMkLst>
      <pc:sldChg chg="addSp delSp modSp add replId">
        <pc:chgData name="Robledo Delgado, Vanessa" userId="S::vrobledodelgado@uiowa.edu::ddc8f397-8728-4c38-9bd9-c60bfbee3443" providerId="AD" clId="Web-{93E59E6C-0E21-4B64-BB5C-6048B5427E86}" dt="2024-03-31T01:13:06.753" v="36" actId="1076"/>
        <pc:sldMkLst>
          <pc:docMk/>
          <pc:sldMk cId="2434810306" sldId="298"/>
        </pc:sldMkLst>
        <pc:spChg chg="mod">
          <ac:chgData name="Robledo Delgado, Vanessa" userId="S::vrobledodelgado@uiowa.edu::ddc8f397-8728-4c38-9bd9-c60bfbee3443" providerId="AD" clId="Web-{93E59E6C-0E21-4B64-BB5C-6048B5427E86}" dt="2024-03-31T01:10:35.888" v="3" actId="20577"/>
          <ac:spMkLst>
            <pc:docMk/>
            <pc:sldMk cId="2434810306" sldId="298"/>
            <ac:spMk id="2" creationId="{A98AD148-B283-804F-55DC-471330524F85}"/>
          </ac:spMkLst>
        </pc:spChg>
        <pc:spChg chg="mod">
          <ac:chgData name="Robledo Delgado, Vanessa" userId="S::vrobledodelgado@uiowa.edu::ddc8f397-8728-4c38-9bd9-c60bfbee3443" providerId="AD" clId="Web-{93E59E6C-0E21-4B64-BB5C-6048B5427E86}" dt="2024-03-31T01:13:06.753" v="36" actId="1076"/>
          <ac:spMkLst>
            <pc:docMk/>
            <pc:sldMk cId="2434810306" sldId="298"/>
            <ac:spMk id="3" creationId="{34B75DEF-6056-AA88-9E33-4FA6EABC846E}"/>
          </ac:spMkLst>
        </pc:spChg>
        <pc:picChg chg="add mod">
          <ac:chgData name="Robledo Delgado, Vanessa" userId="S::vrobledodelgado@uiowa.edu::ddc8f397-8728-4c38-9bd9-c60bfbee3443" providerId="AD" clId="Web-{93E59E6C-0E21-4B64-BB5C-6048B5427E86}" dt="2024-03-31T01:12:38.581" v="18" actId="14100"/>
          <ac:picMkLst>
            <pc:docMk/>
            <pc:sldMk cId="2434810306" sldId="298"/>
            <ac:picMk id="4" creationId="{695568C0-E536-2582-D24E-0CF49865B487}"/>
          </ac:picMkLst>
        </pc:picChg>
        <pc:picChg chg="add mod">
          <ac:chgData name="Robledo Delgado, Vanessa" userId="S::vrobledodelgado@uiowa.edu::ddc8f397-8728-4c38-9bd9-c60bfbee3443" providerId="AD" clId="Web-{93E59E6C-0E21-4B64-BB5C-6048B5427E86}" dt="2024-03-31T01:12:45.987" v="22" actId="1076"/>
          <ac:picMkLst>
            <pc:docMk/>
            <pc:sldMk cId="2434810306" sldId="298"/>
            <ac:picMk id="7" creationId="{91CB59BE-E233-52DB-C46A-1902E9811701}"/>
          </ac:picMkLst>
        </pc:picChg>
        <pc:cxnChg chg="add del">
          <ac:chgData name="Robledo Delgado, Vanessa" userId="S::vrobledodelgado@uiowa.edu::ddc8f397-8728-4c38-9bd9-c60bfbee3443" providerId="AD" clId="Web-{93E59E6C-0E21-4B64-BB5C-6048B5427E86}" dt="2024-03-31T01:11:29.623" v="12"/>
          <ac:cxnSpMkLst>
            <pc:docMk/>
            <pc:sldMk cId="2434810306" sldId="298"/>
            <ac:cxnSpMk id="5" creationId="{84AB5D71-EBFE-3431-5B60-5C86C257C543}"/>
          </ac:cxnSpMkLst>
        </pc:cxnChg>
        <pc:cxnChg chg="add mod">
          <ac:chgData name="Robledo Delgado, Vanessa" userId="S::vrobledodelgado@uiowa.edu::ddc8f397-8728-4c38-9bd9-c60bfbee3443" providerId="AD" clId="Web-{93E59E6C-0E21-4B64-BB5C-6048B5427E86}" dt="2024-03-31T01:12:42.862" v="21" actId="14100"/>
          <ac:cxnSpMkLst>
            <pc:docMk/>
            <pc:sldMk cId="2434810306" sldId="298"/>
            <ac:cxnSpMk id="6" creationId="{F999CC63-E3AC-EECC-4B04-9E3A3B383D8D}"/>
          </ac:cxnSpMkLst>
        </pc:cxnChg>
      </pc:sldChg>
    </pc:docChg>
  </pc:docChgLst>
  <pc:docChgLst>
    <pc:chgData name="Robledo Delgado, Vanessa" userId="ddc8f397-8728-4c38-9bd9-c60bfbee3443" providerId="ADAL" clId="{81D62AC0-11FA-694E-A26E-411FDB626BA7}"/>
    <pc:docChg chg="custSel addSld delSld modSld sldOrd">
      <pc:chgData name="Robledo Delgado, Vanessa" userId="ddc8f397-8728-4c38-9bd9-c60bfbee3443" providerId="ADAL" clId="{81D62AC0-11FA-694E-A26E-411FDB626BA7}" dt="2024-04-23T13:40:06.899" v="1479" actId="20577"/>
      <pc:docMkLst>
        <pc:docMk/>
      </pc:docMkLst>
      <pc:sldChg chg="modSp mod">
        <pc:chgData name="Robledo Delgado, Vanessa" userId="ddc8f397-8728-4c38-9bd9-c60bfbee3443" providerId="ADAL" clId="{81D62AC0-11FA-694E-A26E-411FDB626BA7}" dt="2024-04-19T20:54:40.706" v="26" actId="20577"/>
        <pc:sldMkLst>
          <pc:docMk/>
          <pc:sldMk cId="2144142395" sldId="287"/>
        </pc:sldMkLst>
        <pc:spChg chg="mod">
          <ac:chgData name="Robledo Delgado, Vanessa" userId="ddc8f397-8728-4c38-9bd9-c60bfbee3443" providerId="ADAL" clId="{81D62AC0-11FA-694E-A26E-411FDB626BA7}" dt="2024-04-19T20:54:40.706" v="26" actId="20577"/>
          <ac:spMkLst>
            <pc:docMk/>
            <pc:sldMk cId="2144142395" sldId="287"/>
            <ac:spMk id="2" creationId="{68AFE14D-2584-45A9-93E1-83F0A31ACDB2}"/>
          </ac:spMkLst>
        </pc:spChg>
      </pc:sldChg>
      <pc:sldChg chg="del">
        <pc:chgData name="Robledo Delgado, Vanessa" userId="ddc8f397-8728-4c38-9bd9-c60bfbee3443" providerId="ADAL" clId="{81D62AC0-11FA-694E-A26E-411FDB626BA7}" dt="2024-04-19T20:55:51.644" v="28" actId="2696"/>
        <pc:sldMkLst>
          <pc:docMk/>
          <pc:sldMk cId="794247979" sldId="301"/>
        </pc:sldMkLst>
      </pc:sldChg>
      <pc:sldChg chg="modSp mod">
        <pc:chgData name="Robledo Delgado, Vanessa" userId="ddc8f397-8728-4c38-9bd9-c60bfbee3443" providerId="ADAL" clId="{81D62AC0-11FA-694E-A26E-411FDB626BA7}" dt="2024-04-19T20:57:16.721" v="146" actId="1076"/>
        <pc:sldMkLst>
          <pc:docMk/>
          <pc:sldMk cId="3848366146" sldId="302"/>
        </pc:sldMkLst>
        <pc:spChg chg="mod">
          <ac:chgData name="Robledo Delgado, Vanessa" userId="ddc8f397-8728-4c38-9bd9-c60bfbee3443" providerId="ADAL" clId="{81D62AC0-11FA-694E-A26E-411FDB626BA7}" dt="2024-04-19T20:57:05.023" v="141" actId="1076"/>
          <ac:spMkLst>
            <pc:docMk/>
            <pc:sldMk cId="3848366146" sldId="302"/>
            <ac:spMk id="2" creationId="{7960638C-3DC3-1EBE-F7E9-D18FBA4697BE}"/>
          </ac:spMkLst>
        </pc:spChg>
        <pc:spChg chg="mod">
          <ac:chgData name="Robledo Delgado, Vanessa" userId="ddc8f397-8728-4c38-9bd9-c60bfbee3443" providerId="ADAL" clId="{81D62AC0-11FA-694E-A26E-411FDB626BA7}" dt="2024-04-19T20:57:16.721" v="146" actId="1076"/>
          <ac:spMkLst>
            <pc:docMk/>
            <pc:sldMk cId="3848366146" sldId="302"/>
            <ac:spMk id="29" creationId="{DA870DF3-6DEE-EAAF-DB9B-5696D2DF47C5}"/>
          </ac:spMkLst>
        </pc:spChg>
      </pc:sldChg>
      <pc:sldChg chg="addSp delSp modSp mod setBg">
        <pc:chgData name="Robledo Delgado, Vanessa" userId="ddc8f397-8728-4c38-9bd9-c60bfbee3443" providerId="ADAL" clId="{81D62AC0-11FA-694E-A26E-411FDB626BA7}" dt="2024-04-19T22:01:12.618" v="280" actId="14100"/>
        <pc:sldMkLst>
          <pc:docMk/>
          <pc:sldMk cId="2898537651" sldId="303"/>
        </pc:sldMkLst>
        <pc:spChg chg="mod">
          <ac:chgData name="Robledo Delgado, Vanessa" userId="ddc8f397-8728-4c38-9bd9-c60bfbee3443" providerId="ADAL" clId="{81D62AC0-11FA-694E-A26E-411FDB626BA7}" dt="2024-04-19T22:00:51.258" v="267" actId="1076"/>
          <ac:spMkLst>
            <pc:docMk/>
            <pc:sldMk cId="2898537651" sldId="303"/>
            <ac:spMk id="2" creationId="{7960638C-3DC3-1EBE-F7E9-D18FBA4697BE}"/>
          </ac:spMkLst>
        </pc:spChg>
        <pc:spChg chg="mod">
          <ac:chgData name="Robledo Delgado, Vanessa" userId="ddc8f397-8728-4c38-9bd9-c60bfbee3443" providerId="ADAL" clId="{81D62AC0-11FA-694E-A26E-411FDB626BA7}" dt="2024-04-19T22:01:12.618" v="280" actId="14100"/>
          <ac:spMkLst>
            <pc:docMk/>
            <pc:sldMk cId="2898537651" sldId="303"/>
            <ac:spMk id="29" creationId="{DA870DF3-6DEE-EAAF-DB9B-5696D2DF47C5}"/>
          </ac:spMkLst>
        </pc:spChg>
        <pc:grpChg chg="add">
          <ac:chgData name="Robledo Delgado, Vanessa" userId="ddc8f397-8728-4c38-9bd9-c60bfbee3443" providerId="ADAL" clId="{81D62AC0-11FA-694E-A26E-411FDB626BA7}" dt="2024-04-19T21:23:37.150" v="190" actId="26606"/>
          <ac:grpSpMkLst>
            <pc:docMk/>
            <pc:sldMk cId="2898537651" sldId="303"/>
            <ac:grpSpMk id="31" creationId="{6258F736-B256-8039-9DC6-F4E49A5C5AD5}"/>
          </ac:grpSpMkLst>
        </pc:grpChg>
        <pc:picChg chg="add mod">
          <ac:chgData name="Robledo Delgado, Vanessa" userId="ddc8f397-8728-4c38-9bd9-c60bfbee3443" providerId="ADAL" clId="{81D62AC0-11FA-694E-A26E-411FDB626BA7}" dt="2024-04-19T22:00:58.459" v="269" actId="1076"/>
          <ac:picMkLst>
            <pc:docMk/>
            <pc:sldMk cId="2898537651" sldId="303"/>
            <ac:picMk id="4" creationId="{C156F28C-C9D0-C097-C08E-AD2E91DEB61A}"/>
          </ac:picMkLst>
        </pc:picChg>
        <pc:picChg chg="del">
          <ac:chgData name="Robledo Delgado, Vanessa" userId="ddc8f397-8728-4c38-9bd9-c60bfbee3443" providerId="ADAL" clId="{81D62AC0-11FA-694E-A26E-411FDB626BA7}" dt="2024-04-19T21:19:41.071" v="183" actId="478"/>
          <ac:picMkLst>
            <pc:docMk/>
            <pc:sldMk cId="2898537651" sldId="303"/>
            <ac:picMk id="6" creationId="{36498DBE-468D-B301-A1FA-01432F78CA45}"/>
          </ac:picMkLst>
        </pc:picChg>
        <pc:picChg chg="add mod modCrop">
          <ac:chgData name="Robledo Delgado, Vanessa" userId="ddc8f397-8728-4c38-9bd9-c60bfbee3443" providerId="ADAL" clId="{81D62AC0-11FA-694E-A26E-411FDB626BA7}" dt="2024-04-19T22:01:04.803" v="270" actId="1076"/>
          <ac:picMkLst>
            <pc:docMk/>
            <pc:sldMk cId="2898537651" sldId="303"/>
            <ac:picMk id="7" creationId="{5DD56B99-CD47-EC9C-5423-5399A67F7B00}"/>
          </ac:picMkLst>
        </pc:picChg>
        <pc:picChg chg="del">
          <ac:chgData name="Robledo Delgado, Vanessa" userId="ddc8f397-8728-4c38-9bd9-c60bfbee3443" providerId="ADAL" clId="{81D62AC0-11FA-694E-A26E-411FDB626BA7}" dt="2024-04-19T21:19:32.480" v="175" actId="478"/>
          <ac:picMkLst>
            <pc:docMk/>
            <pc:sldMk cId="2898537651" sldId="303"/>
            <ac:picMk id="8" creationId="{64BC5C97-269C-FE5E-08B8-146B8448F5C7}"/>
          </ac:picMkLst>
        </pc:picChg>
      </pc:sldChg>
      <pc:sldChg chg="del">
        <pc:chgData name="Robledo Delgado, Vanessa" userId="ddc8f397-8728-4c38-9bd9-c60bfbee3443" providerId="ADAL" clId="{81D62AC0-11FA-694E-A26E-411FDB626BA7}" dt="2024-04-19T22:01:52.033" v="281" actId="2696"/>
        <pc:sldMkLst>
          <pc:docMk/>
          <pc:sldMk cId="4210923099" sldId="305"/>
        </pc:sldMkLst>
      </pc:sldChg>
      <pc:sldChg chg="del">
        <pc:chgData name="Robledo Delgado, Vanessa" userId="ddc8f397-8728-4c38-9bd9-c60bfbee3443" providerId="ADAL" clId="{81D62AC0-11FA-694E-A26E-411FDB626BA7}" dt="2024-04-19T22:01:54.978" v="282" actId="2696"/>
        <pc:sldMkLst>
          <pc:docMk/>
          <pc:sldMk cId="263696885" sldId="306"/>
        </pc:sldMkLst>
      </pc:sldChg>
      <pc:sldChg chg="del">
        <pc:chgData name="Robledo Delgado, Vanessa" userId="ddc8f397-8728-4c38-9bd9-c60bfbee3443" providerId="ADAL" clId="{81D62AC0-11FA-694E-A26E-411FDB626BA7}" dt="2024-04-19T22:01:55.548" v="283" actId="2696"/>
        <pc:sldMkLst>
          <pc:docMk/>
          <pc:sldMk cId="891648796" sldId="307"/>
        </pc:sldMkLst>
      </pc:sldChg>
      <pc:sldChg chg="addSp delSp modSp new mod">
        <pc:chgData name="Robledo Delgado, Vanessa" userId="ddc8f397-8728-4c38-9bd9-c60bfbee3443" providerId="ADAL" clId="{81D62AC0-11FA-694E-A26E-411FDB626BA7}" dt="2024-04-19T22:43:35.256" v="369" actId="1036"/>
        <pc:sldMkLst>
          <pc:docMk/>
          <pc:sldMk cId="1125024669" sldId="308"/>
        </pc:sldMkLst>
        <pc:spChg chg="del">
          <ac:chgData name="Robledo Delgado, Vanessa" userId="ddc8f397-8728-4c38-9bd9-c60bfbee3443" providerId="ADAL" clId="{81D62AC0-11FA-694E-A26E-411FDB626BA7}" dt="2024-04-19T22:36:10.911" v="284" actId="478"/>
          <ac:spMkLst>
            <pc:docMk/>
            <pc:sldMk cId="1125024669" sldId="308"/>
            <ac:spMk id="2" creationId="{78F14CF8-3DF8-EA8E-6951-5ED39D1DE802}"/>
          </ac:spMkLst>
        </pc:spChg>
        <pc:spChg chg="del">
          <ac:chgData name="Robledo Delgado, Vanessa" userId="ddc8f397-8728-4c38-9bd9-c60bfbee3443" providerId="ADAL" clId="{81D62AC0-11FA-694E-A26E-411FDB626BA7}" dt="2024-04-19T22:36:13.305" v="285" actId="478"/>
          <ac:spMkLst>
            <pc:docMk/>
            <pc:sldMk cId="1125024669" sldId="308"/>
            <ac:spMk id="3" creationId="{F80C4E89-D4B7-22D5-1C88-B2DC262DC791}"/>
          </ac:spMkLst>
        </pc:spChg>
        <pc:picChg chg="add del mod">
          <ac:chgData name="Robledo Delgado, Vanessa" userId="ddc8f397-8728-4c38-9bd9-c60bfbee3443" providerId="ADAL" clId="{81D62AC0-11FA-694E-A26E-411FDB626BA7}" dt="2024-04-19T22:38:19.259" v="289" actId="478"/>
          <ac:picMkLst>
            <pc:docMk/>
            <pc:sldMk cId="1125024669" sldId="308"/>
            <ac:picMk id="5" creationId="{B794EC13-AED0-0DED-355F-FB19E56A3212}"/>
          </ac:picMkLst>
        </pc:picChg>
        <pc:picChg chg="add mod">
          <ac:chgData name="Robledo Delgado, Vanessa" userId="ddc8f397-8728-4c38-9bd9-c60bfbee3443" providerId="ADAL" clId="{81D62AC0-11FA-694E-A26E-411FDB626BA7}" dt="2024-04-19T22:43:35.256" v="369" actId="1036"/>
          <ac:picMkLst>
            <pc:docMk/>
            <pc:sldMk cId="1125024669" sldId="308"/>
            <ac:picMk id="7" creationId="{1537B770-8F33-B4B0-B6F9-B97731353A3A}"/>
          </ac:picMkLst>
        </pc:picChg>
        <pc:picChg chg="add del mod">
          <ac:chgData name="Robledo Delgado, Vanessa" userId="ddc8f397-8728-4c38-9bd9-c60bfbee3443" providerId="ADAL" clId="{81D62AC0-11FA-694E-A26E-411FDB626BA7}" dt="2024-04-19T22:42:28.307" v="343" actId="478"/>
          <ac:picMkLst>
            <pc:docMk/>
            <pc:sldMk cId="1125024669" sldId="308"/>
            <ac:picMk id="9" creationId="{5EED10BF-1184-4465-EA02-3C9C35F4C42E}"/>
          </ac:picMkLst>
        </pc:picChg>
        <pc:picChg chg="add del mod">
          <ac:chgData name="Robledo Delgado, Vanessa" userId="ddc8f397-8728-4c38-9bd9-c60bfbee3443" providerId="ADAL" clId="{81D62AC0-11FA-694E-A26E-411FDB626BA7}" dt="2024-04-19T22:42:21.032" v="340" actId="478"/>
          <ac:picMkLst>
            <pc:docMk/>
            <pc:sldMk cId="1125024669" sldId="308"/>
            <ac:picMk id="11" creationId="{943DAFFB-47CA-E3E9-64B2-E54A197C6769}"/>
          </ac:picMkLst>
        </pc:picChg>
        <pc:picChg chg="add del mod">
          <ac:chgData name="Robledo Delgado, Vanessa" userId="ddc8f397-8728-4c38-9bd9-c60bfbee3443" providerId="ADAL" clId="{81D62AC0-11FA-694E-A26E-411FDB626BA7}" dt="2024-04-19T22:42:20.299" v="339" actId="478"/>
          <ac:picMkLst>
            <pc:docMk/>
            <pc:sldMk cId="1125024669" sldId="308"/>
            <ac:picMk id="13" creationId="{0FE0FF98-2E2A-FC39-98C2-84092AB26C26}"/>
          </ac:picMkLst>
        </pc:picChg>
        <pc:picChg chg="add del mod">
          <ac:chgData name="Robledo Delgado, Vanessa" userId="ddc8f397-8728-4c38-9bd9-c60bfbee3443" providerId="ADAL" clId="{81D62AC0-11FA-694E-A26E-411FDB626BA7}" dt="2024-04-19T22:42:19.695" v="338" actId="478"/>
          <ac:picMkLst>
            <pc:docMk/>
            <pc:sldMk cId="1125024669" sldId="308"/>
            <ac:picMk id="15" creationId="{ED1CD02C-BE4B-920C-13CA-035458A1A1DC}"/>
          </ac:picMkLst>
        </pc:picChg>
        <pc:picChg chg="add del mod">
          <ac:chgData name="Robledo Delgado, Vanessa" userId="ddc8f397-8728-4c38-9bd9-c60bfbee3443" providerId="ADAL" clId="{81D62AC0-11FA-694E-A26E-411FDB626BA7}" dt="2024-04-19T22:42:19.062" v="337" actId="478"/>
          <ac:picMkLst>
            <pc:docMk/>
            <pc:sldMk cId="1125024669" sldId="308"/>
            <ac:picMk id="17" creationId="{81138885-2BB1-28A3-96D2-F388FD7D63B6}"/>
          </ac:picMkLst>
        </pc:picChg>
        <pc:picChg chg="add del mod">
          <ac:chgData name="Robledo Delgado, Vanessa" userId="ddc8f397-8728-4c38-9bd9-c60bfbee3443" providerId="ADAL" clId="{81D62AC0-11FA-694E-A26E-411FDB626BA7}" dt="2024-04-19T22:42:16.899" v="336" actId="478"/>
          <ac:picMkLst>
            <pc:docMk/>
            <pc:sldMk cId="1125024669" sldId="308"/>
            <ac:picMk id="19" creationId="{BE4AA649-D881-D6E3-3F5A-20C77A3BA833}"/>
          </ac:picMkLst>
        </pc:picChg>
        <pc:picChg chg="add del mod">
          <ac:chgData name="Robledo Delgado, Vanessa" userId="ddc8f397-8728-4c38-9bd9-c60bfbee3443" providerId="ADAL" clId="{81D62AC0-11FA-694E-A26E-411FDB626BA7}" dt="2024-04-19T22:42:16.240" v="335" actId="478"/>
          <ac:picMkLst>
            <pc:docMk/>
            <pc:sldMk cId="1125024669" sldId="308"/>
            <ac:picMk id="21" creationId="{65D264F8-D64E-50DF-7224-D3CA6A5890B1}"/>
          </ac:picMkLst>
        </pc:picChg>
        <pc:picChg chg="add del mod">
          <ac:chgData name="Robledo Delgado, Vanessa" userId="ddc8f397-8728-4c38-9bd9-c60bfbee3443" providerId="ADAL" clId="{81D62AC0-11FA-694E-A26E-411FDB626BA7}" dt="2024-04-19T22:42:15.807" v="334" actId="478"/>
          <ac:picMkLst>
            <pc:docMk/>
            <pc:sldMk cId="1125024669" sldId="308"/>
            <ac:picMk id="23" creationId="{C418C28E-E4CB-264A-66F8-62FA886858EB}"/>
          </ac:picMkLst>
        </pc:picChg>
        <pc:picChg chg="add del mod">
          <ac:chgData name="Robledo Delgado, Vanessa" userId="ddc8f397-8728-4c38-9bd9-c60bfbee3443" providerId="ADAL" clId="{81D62AC0-11FA-694E-A26E-411FDB626BA7}" dt="2024-04-19T22:42:15.270" v="333" actId="478"/>
          <ac:picMkLst>
            <pc:docMk/>
            <pc:sldMk cId="1125024669" sldId="308"/>
            <ac:picMk id="25" creationId="{74000A84-234B-55F6-5FCF-21317662DF80}"/>
          </ac:picMkLst>
        </pc:picChg>
        <pc:picChg chg="add del mod">
          <ac:chgData name="Robledo Delgado, Vanessa" userId="ddc8f397-8728-4c38-9bd9-c60bfbee3443" providerId="ADAL" clId="{81D62AC0-11FA-694E-A26E-411FDB626BA7}" dt="2024-04-19T22:42:14.708" v="332" actId="478"/>
          <ac:picMkLst>
            <pc:docMk/>
            <pc:sldMk cId="1125024669" sldId="308"/>
            <ac:picMk id="27" creationId="{F5147972-22ED-9449-3882-005B191CE726}"/>
          </ac:picMkLst>
        </pc:picChg>
        <pc:picChg chg="add del mod">
          <ac:chgData name="Robledo Delgado, Vanessa" userId="ddc8f397-8728-4c38-9bd9-c60bfbee3443" providerId="ADAL" clId="{81D62AC0-11FA-694E-A26E-411FDB626BA7}" dt="2024-04-19T22:42:14.054" v="331" actId="478"/>
          <ac:picMkLst>
            <pc:docMk/>
            <pc:sldMk cId="1125024669" sldId="308"/>
            <ac:picMk id="29" creationId="{A9705898-AC76-2373-30D4-C3F3FC0EDCD5}"/>
          </ac:picMkLst>
        </pc:picChg>
        <pc:picChg chg="add del mod">
          <ac:chgData name="Robledo Delgado, Vanessa" userId="ddc8f397-8728-4c38-9bd9-c60bfbee3443" providerId="ADAL" clId="{81D62AC0-11FA-694E-A26E-411FDB626BA7}" dt="2024-04-19T22:42:13.446" v="330" actId="478"/>
          <ac:picMkLst>
            <pc:docMk/>
            <pc:sldMk cId="1125024669" sldId="308"/>
            <ac:picMk id="31" creationId="{DBF59FEC-D904-B496-3C33-766BD5305F29}"/>
          </ac:picMkLst>
        </pc:picChg>
        <pc:picChg chg="add del mod">
          <ac:chgData name="Robledo Delgado, Vanessa" userId="ddc8f397-8728-4c38-9bd9-c60bfbee3443" providerId="ADAL" clId="{81D62AC0-11FA-694E-A26E-411FDB626BA7}" dt="2024-04-19T22:42:11.377" v="329" actId="478"/>
          <ac:picMkLst>
            <pc:docMk/>
            <pc:sldMk cId="1125024669" sldId="308"/>
            <ac:picMk id="33" creationId="{892CE8CC-17AC-AD79-499E-5CC20C421580}"/>
          </ac:picMkLst>
        </pc:picChg>
        <pc:picChg chg="add del mod">
          <ac:chgData name="Robledo Delgado, Vanessa" userId="ddc8f397-8728-4c38-9bd9-c60bfbee3443" providerId="ADAL" clId="{81D62AC0-11FA-694E-A26E-411FDB626BA7}" dt="2024-04-19T22:42:10.590" v="328" actId="478"/>
          <ac:picMkLst>
            <pc:docMk/>
            <pc:sldMk cId="1125024669" sldId="308"/>
            <ac:picMk id="35" creationId="{F9A82895-CC15-8181-EFDB-2C001057B25A}"/>
          </ac:picMkLst>
        </pc:picChg>
        <pc:picChg chg="add del mod">
          <ac:chgData name="Robledo Delgado, Vanessa" userId="ddc8f397-8728-4c38-9bd9-c60bfbee3443" providerId="ADAL" clId="{81D62AC0-11FA-694E-A26E-411FDB626BA7}" dt="2024-04-19T22:42:10.313" v="327" actId="478"/>
          <ac:picMkLst>
            <pc:docMk/>
            <pc:sldMk cId="1125024669" sldId="308"/>
            <ac:picMk id="37" creationId="{CF9C0697-52DA-B81E-6A55-E6A4F267F7C7}"/>
          </ac:picMkLst>
        </pc:picChg>
        <pc:picChg chg="add del mod">
          <ac:chgData name="Robledo Delgado, Vanessa" userId="ddc8f397-8728-4c38-9bd9-c60bfbee3443" providerId="ADAL" clId="{81D62AC0-11FA-694E-A26E-411FDB626BA7}" dt="2024-04-19T22:42:09.450" v="326" actId="478"/>
          <ac:picMkLst>
            <pc:docMk/>
            <pc:sldMk cId="1125024669" sldId="308"/>
            <ac:picMk id="39" creationId="{33A8026F-8191-F4AA-62A8-096FA4192F1B}"/>
          </ac:picMkLst>
        </pc:picChg>
        <pc:picChg chg="add del mod">
          <ac:chgData name="Robledo Delgado, Vanessa" userId="ddc8f397-8728-4c38-9bd9-c60bfbee3443" providerId="ADAL" clId="{81D62AC0-11FA-694E-A26E-411FDB626BA7}" dt="2024-04-19T22:42:08.811" v="325" actId="478"/>
          <ac:picMkLst>
            <pc:docMk/>
            <pc:sldMk cId="1125024669" sldId="308"/>
            <ac:picMk id="41" creationId="{BA5458E2-26CA-81BF-A12C-129466C93CF5}"/>
          </ac:picMkLst>
        </pc:picChg>
        <pc:picChg chg="add del mod">
          <ac:chgData name="Robledo Delgado, Vanessa" userId="ddc8f397-8728-4c38-9bd9-c60bfbee3443" providerId="ADAL" clId="{81D62AC0-11FA-694E-A26E-411FDB626BA7}" dt="2024-04-19T22:42:04.365" v="320" actId="478"/>
          <ac:picMkLst>
            <pc:docMk/>
            <pc:sldMk cId="1125024669" sldId="308"/>
            <ac:picMk id="43" creationId="{1D6D92CF-A4B4-CC11-E6F8-043B6A15C435}"/>
          </ac:picMkLst>
        </pc:picChg>
        <pc:picChg chg="add del mod">
          <ac:chgData name="Robledo Delgado, Vanessa" userId="ddc8f397-8728-4c38-9bd9-c60bfbee3443" providerId="ADAL" clId="{81D62AC0-11FA-694E-A26E-411FDB626BA7}" dt="2024-04-19T22:42:02.901" v="319" actId="478"/>
          <ac:picMkLst>
            <pc:docMk/>
            <pc:sldMk cId="1125024669" sldId="308"/>
            <ac:picMk id="45" creationId="{BEB9C905-2FB5-362C-5858-9A89EBEB89F5}"/>
          </ac:picMkLst>
        </pc:picChg>
        <pc:picChg chg="add del mod">
          <ac:chgData name="Robledo Delgado, Vanessa" userId="ddc8f397-8728-4c38-9bd9-c60bfbee3443" providerId="ADAL" clId="{81D62AC0-11FA-694E-A26E-411FDB626BA7}" dt="2024-04-19T22:42:01.559" v="299" actId="478"/>
          <ac:picMkLst>
            <pc:docMk/>
            <pc:sldMk cId="1125024669" sldId="308"/>
            <ac:picMk id="47" creationId="{F221D56B-0011-33BA-DDF0-5F6D57A5712D}"/>
          </ac:picMkLst>
        </pc:picChg>
        <pc:picChg chg="add mod modCrop">
          <ac:chgData name="Robledo Delgado, Vanessa" userId="ddc8f397-8728-4c38-9bd9-c60bfbee3443" providerId="ADAL" clId="{81D62AC0-11FA-694E-A26E-411FDB626BA7}" dt="2024-04-19T22:43:27.298" v="359" actId="1038"/>
          <ac:picMkLst>
            <pc:docMk/>
            <pc:sldMk cId="1125024669" sldId="308"/>
            <ac:picMk id="49" creationId="{B17D49A8-46AD-6F6F-1F8E-3885E2383C17}"/>
          </ac:picMkLst>
        </pc:picChg>
      </pc:sldChg>
      <pc:sldChg chg="addSp delSp modSp new mod">
        <pc:chgData name="Robledo Delgado, Vanessa" userId="ddc8f397-8728-4c38-9bd9-c60bfbee3443" providerId="ADAL" clId="{81D62AC0-11FA-694E-A26E-411FDB626BA7}" dt="2024-04-19T22:48:44.079" v="419" actId="14100"/>
        <pc:sldMkLst>
          <pc:docMk/>
          <pc:sldMk cId="928139208" sldId="309"/>
        </pc:sldMkLst>
        <pc:spChg chg="del">
          <ac:chgData name="Robledo Delgado, Vanessa" userId="ddc8f397-8728-4c38-9bd9-c60bfbee3443" providerId="ADAL" clId="{81D62AC0-11FA-694E-A26E-411FDB626BA7}" dt="2024-04-19T22:44:29.826" v="371" actId="478"/>
          <ac:spMkLst>
            <pc:docMk/>
            <pc:sldMk cId="928139208" sldId="309"/>
            <ac:spMk id="2" creationId="{E2237C02-3FC1-A2BC-8992-160A51EF6AA6}"/>
          </ac:spMkLst>
        </pc:spChg>
        <pc:spChg chg="del">
          <ac:chgData name="Robledo Delgado, Vanessa" userId="ddc8f397-8728-4c38-9bd9-c60bfbee3443" providerId="ADAL" clId="{81D62AC0-11FA-694E-A26E-411FDB626BA7}" dt="2024-04-19T22:44:32.167" v="372" actId="478"/>
          <ac:spMkLst>
            <pc:docMk/>
            <pc:sldMk cId="928139208" sldId="309"/>
            <ac:spMk id="3" creationId="{FFC3573B-078D-BF56-80E3-EF29F22288AC}"/>
          </ac:spMkLst>
        </pc:spChg>
        <pc:picChg chg="add mod">
          <ac:chgData name="Robledo Delgado, Vanessa" userId="ddc8f397-8728-4c38-9bd9-c60bfbee3443" providerId="ADAL" clId="{81D62AC0-11FA-694E-A26E-411FDB626BA7}" dt="2024-04-19T22:48:41.110" v="418" actId="1076"/>
          <ac:picMkLst>
            <pc:docMk/>
            <pc:sldMk cId="928139208" sldId="309"/>
            <ac:picMk id="5" creationId="{38051B9D-2085-0489-D55E-80A00A3A62E1}"/>
          </ac:picMkLst>
        </pc:picChg>
        <pc:picChg chg="add mod">
          <ac:chgData name="Robledo Delgado, Vanessa" userId="ddc8f397-8728-4c38-9bd9-c60bfbee3443" providerId="ADAL" clId="{81D62AC0-11FA-694E-A26E-411FDB626BA7}" dt="2024-04-19T22:48:44.079" v="419" actId="14100"/>
          <ac:picMkLst>
            <pc:docMk/>
            <pc:sldMk cId="928139208" sldId="309"/>
            <ac:picMk id="7" creationId="{B2E456A8-97F5-F8BC-C23A-786453E56634}"/>
          </ac:picMkLst>
        </pc:picChg>
      </pc:sldChg>
      <pc:sldChg chg="addSp delSp modSp new mod ord">
        <pc:chgData name="Robledo Delgado, Vanessa" userId="ddc8f397-8728-4c38-9bd9-c60bfbee3443" providerId="ADAL" clId="{81D62AC0-11FA-694E-A26E-411FDB626BA7}" dt="2024-04-23T13:29:48.512" v="735" actId="20578"/>
        <pc:sldMkLst>
          <pc:docMk/>
          <pc:sldMk cId="2135375532" sldId="310"/>
        </pc:sldMkLst>
        <pc:spChg chg="del">
          <ac:chgData name="Robledo Delgado, Vanessa" userId="ddc8f397-8728-4c38-9bd9-c60bfbee3443" providerId="ADAL" clId="{81D62AC0-11FA-694E-A26E-411FDB626BA7}" dt="2024-04-19T22:46:11.085" v="394" actId="478"/>
          <ac:spMkLst>
            <pc:docMk/>
            <pc:sldMk cId="2135375532" sldId="310"/>
            <ac:spMk id="2" creationId="{63DAA42E-D7CA-83CB-31BF-9C7D9A297000}"/>
          </ac:spMkLst>
        </pc:spChg>
        <pc:spChg chg="del">
          <ac:chgData name="Robledo Delgado, Vanessa" userId="ddc8f397-8728-4c38-9bd9-c60bfbee3443" providerId="ADAL" clId="{81D62AC0-11FA-694E-A26E-411FDB626BA7}" dt="2024-04-19T22:46:11.914" v="395" actId="478"/>
          <ac:spMkLst>
            <pc:docMk/>
            <pc:sldMk cId="2135375532" sldId="310"/>
            <ac:spMk id="3" creationId="{3943ABFE-99B3-7A4A-2990-FC1E4BC4354D}"/>
          </ac:spMkLst>
        </pc:spChg>
        <pc:picChg chg="add mod">
          <ac:chgData name="Robledo Delgado, Vanessa" userId="ddc8f397-8728-4c38-9bd9-c60bfbee3443" providerId="ADAL" clId="{81D62AC0-11FA-694E-A26E-411FDB626BA7}" dt="2024-04-19T22:48:29.336" v="415" actId="166"/>
          <ac:picMkLst>
            <pc:docMk/>
            <pc:sldMk cId="2135375532" sldId="310"/>
            <ac:picMk id="5" creationId="{CB077459-0A29-CE3E-D7FC-80316F12B089}"/>
          </ac:picMkLst>
        </pc:picChg>
        <pc:picChg chg="add del mod">
          <ac:chgData name="Robledo Delgado, Vanessa" userId="ddc8f397-8728-4c38-9bd9-c60bfbee3443" providerId="ADAL" clId="{81D62AC0-11FA-694E-A26E-411FDB626BA7}" dt="2024-04-19T22:47:48.513" v="409" actId="478"/>
          <ac:picMkLst>
            <pc:docMk/>
            <pc:sldMk cId="2135375532" sldId="310"/>
            <ac:picMk id="7" creationId="{8BEB69AA-F0F1-B810-1DE0-4B1370B5EC2D}"/>
          </ac:picMkLst>
        </pc:picChg>
        <pc:picChg chg="add mod">
          <ac:chgData name="Robledo Delgado, Vanessa" userId="ddc8f397-8728-4c38-9bd9-c60bfbee3443" providerId="ADAL" clId="{81D62AC0-11FA-694E-A26E-411FDB626BA7}" dt="2024-04-19T22:48:33.115" v="417" actId="14100"/>
          <ac:picMkLst>
            <pc:docMk/>
            <pc:sldMk cId="2135375532" sldId="310"/>
            <ac:picMk id="9" creationId="{F3B01A55-9680-E422-5B97-64B5C2586C88}"/>
          </ac:picMkLst>
        </pc:picChg>
      </pc:sldChg>
      <pc:sldChg chg="addSp delSp modSp new mod ord">
        <pc:chgData name="Robledo Delgado, Vanessa" userId="ddc8f397-8728-4c38-9bd9-c60bfbee3443" providerId="ADAL" clId="{81D62AC0-11FA-694E-A26E-411FDB626BA7}" dt="2024-04-23T13:34:01.920" v="1034" actId="20578"/>
        <pc:sldMkLst>
          <pc:docMk/>
          <pc:sldMk cId="1365274447" sldId="311"/>
        </pc:sldMkLst>
        <pc:spChg chg="del">
          <ac:chgData name="Robledo Delgado, Vanessa" userId="ddc8f397-8728-4c38-9bd9-c60bfbee3443" providerId="ADAL" clId="{81D62AC0-11FA-694E-A26E-411FDB626BA7}" dt="2024-04-19T22:48:55.074" v="421" actId="478"/>
          <ac:spMkLst>
            <pc:docMk/>
            <pc:sldMk cId="1365274447" sldId="311"/>
            <ac:spMk id="2" creationId="{F7B48621-37E0-C685-6FCD-2F243CA740B9}"/>
          </ac:spMkLst>
        </pc:spChg>
        <pc:spChg chg="del">
          <ac:chgData name="Robledo Delgado, Vanessa" userId="ddc8f397-8728-4c38-9bd9-c60bfbee3443" providerId="ADAL" clId="{81D62AC0-11FA-694E-A26E-411FDB626BA7}" dt="2024-04-19T22:48:56.181" v="422" actId="478"/>
          <ac:spMkLst>
            <pc:docMk/>
            <pc:sldMk cId="1365274447" sldId="311"/>
            <ac:spMk id="3" creationId="{1C9E3DA8-99D8-8D85-92FE-0AB042A8B47E}"/>
          </ac:spMkLst>
        </pc:spChg>
        <pc:picChg chg="add mod">
          <ac:chgData name="Robledo Delgado, Vanessa" userId="ddc8f397-8728-4c38-9bd9-c60bfbee3443" providerId="ADAL" clId="{81D62AC0-11FA-694E-A26E-411FDB626BA7}" dt="2024-04-19T22:52:28.057" v="494" actId="166"/>
          <ac:picMkLst>
            <pc:docMk/>
            <pc:sldMk cId="1365274447" sldId="311"/>
            <ac:picMk id="5" creationId="{D55220EA-EBC6-CB5E-2985-E3B48C596DA0}"/>
          </ac:picMkLst>
        </pc:picChg>
        <pc:picChg chg="add mod">
          <ac:chgData name="Robledo Delgado, Vanessa" userId="ddc8f397-8728-4c38-9bd9-c60bfbee3443" providerId="ADAL" clId="{81D62AC0-11FA-694E-A26E-411FDB626BA7}" dt="2024-04-19T22:52:23.692" v="493" actId="1076"/>
          <ac:picMkLst>
            <pc:docMk/>
            <pc:sldMk cId="1365274447" sldId="311"/>
            <ac:picMk id="7" creationId="{9A5C3669-1566-5B0E-D5A0-7030204D319B}"/>
          </ac:picMkLst>
        </pc:picChg>
      </pc:sldChg>
      <pc:sldChg chg="addSp delSp modSp new mod ord">
        <pc:chgData name="Robledo Delgado, Vanessa" userId="ddc8f397-8728-4c38-9bd9-c60bfbee3443" providerId="ADAL" clId="{81D62AC0-11FA-694E-A26E-411FDB626BA7}" dt="2024-04-23T13:29:58.721" v="737" actId="20578"/>
        <pc:sldMkLst>
          <pc:docMk/>
          <pc:sldMk cId="87162466" sldId="312"/>
        </pc:sldMkLst>
        <pc:spChg chg="del">
          <ac:chgData name="Robledo Delgado, Vanessa" userId="ddc8f397-8728-4c38-9bd9-c60bfbee3443" providerId="ADAL" clId="{81D62AC0-11FA-694E-A26E-411FDB626BA7}" dt="2024-04-19T22:52:37.417" v="495" actId="478"/>
          <ac:spMkLst>
            <pc:docMk/>
            <pc:sldMk cId="87162466" sldId="312"/>
            <ac:spMk id="2" creationId="{EA8F8651-9FE0-D751-C865-F32B44351A24}"/>
          </ac:spMkLst>
        </pc:spChg>
        <pc:spChg chg="del">
          <ac:chgData name="Robledo Delgado, Vanessa" userId="ddc8f397-8728-4c38-9bd9-c60bfbee3443" providerId="ADAL" clId="{81D62AC0-11FA-694E-A26E-411FDB626BA7}" dt="2024-04-19T22:49:26.727" v="427"/>
          <ac:spMkLst>
            <pc:docMk/>
            <pc:sldMk cId="87162466" sldId="312"/>
            <ac:spMk id="3" creationId="{51125D97-A0F3-7CDD-47DC-F59EA8492ABC}"/>
          </ac:spMkLst>
        </pc:spChg>
        <pc:picChg chg="add mod">
          <ac:chgData name="Robledo Delgado, Vanessa" userId="ddc8f397-8728-4c38-9bd9-c60bfbee3443" providerId="ADAL" clId="{81D62AC0-11FA-694E-A26E-411FDB626BA7}" dt="2024-04-19T22:55:10.553" v="505" actId="166"/>
          <ac:picMkLst>
            <pc:docMk/>
            <pc:sldMk cId="87162466" sldId="312"/>
            <ac:picMk id="5" creationId="{F0A61A3C-0943-CC45-4695-A828BEBEFC6C}"/>
          </ac:picMkLst>
        </pc:picChg>
        <pc:picChg chg="add mod">
          <ac:chgData name="Robledo Delgado, Vanessa" userId="ddc8f397-8728-4c38-9bd9-c60bfbee3443" providerId="ADAL" clId="{81D62AC0-11FA-694E-A26E-411FDB626BA7}" dt="2024-04-19T22:55:13.885" v="506" actId="1076"/>
          <ac:picMkLst>
            <pc:docMk/>
            <pc:sldMk cId="87162466" sldId="312"/>
            <ac:picMk id="7" creationId="{BC949A5D-145B-31FE-67E1-A7B75DF7F9F9}"/>
          </ac:picMkLst>
        </pc:picChg>
      </pc:sldChg>
      <pc:sldChg chg="addSp delSp modSp new mod ord modNotesTx">
        <pc:chgData name="Robledo Delgado, Vanessa" userId="ddc8f397-8728-4c38-9bd9-c60bfbee3443" providerId="ADAL" clId="{81D62AC0-11FA-694E-A26E-411FDB626BA7}" dt="2024-04-23T13:40:06.899" v="1479" actId="20577"/>
        <pc:sldMkLst>
          <pc:docMk/>
          <pc:sldMk cId="3011683053" sldId="313"/>
        </pc:sldMkLst>
        <pc:spChg chg="del">
          <ac:chgData name="Robledo Delgado, Vanessa" userId="ddc8f397-8728-4c38-9bd9-c60bfbee3443" providerId="ADAL" clId="{81D62AC0-11FA-694E-A26E-411FDB626BA7}" dt="2024-04-19T22:55:31.729" v="507" actId="478"/>
          <ac:spMkLst>
            <pc:docMk/>
            <pc:sldMk cId="3011683053" sldId="313"/>
            <ac:spMk id="2" creationId="{931A5DA7-5CC0-67BE-D22C-B3A919A4742A}"/>
          </ac:spMkLst>
        </pc:spChg>
        <pc:spChg chg="del">
          <ac:chgData name="Robledo Delgado, Vanessa" userId="ddc8f397-8728-4c38-9bd9-c60bfbee3443" providerId="ADAL" clId="{81D62AC0-11FA-694E-A26E-411FDB626BA7}" dt="2024-04-19T22:49:33.433" v="431"/>
          <ac:spMkLst>
            <pc:docMk/>
            <pc:sldMk cId="3011683053" sldId="313"/>
            <ac:spMk id="3" creationId="{8CA43BCC-A226-FA42-43BE-05E231479830}"/>
          </ac:spMkLst>
        </pc:spChg>
        <pc:picChg chg="add mod">
          <ac:chgData name="Robledo Delgado, Vanessa" userId="ddc8f397-8728-4c38-9bd9-c60bfbee3443" providerId="ADAL" clId="{81D62AC0-11FA-694E-A26E-411FDB626BA7}" dt="2024-04-19T23:04:20.397" v="555" actId="166"/>
          <ac:picMkLst>
            <pc:docMk/>
            <pc:sldMk cId="3011683053" sldId="313"/>
            <ac:picMk id="5" creationId="{27DE683E-6799-3635-6D24-ACE709445791}"/>
          </ac:picMkLst>
        </pc:picChg>
        <pc:picChg chg="add del mod">
          <ac:chgData name="Robledo Delgado, Vanessa" userId="ddc8f397-8728-4c38-9bd9-c60bfbee3443" providerId="ADAL" clId="{81D62AC0-11FA-694E-A26E-411FDB626BA7}" dt="2024-04-19T23:02:42.704" v="548" actId="478"/>
          <ac:picMkLst>
            <pc:docMk/>
            <pc:sldMk cId="3011683053" sldId="313"/>
            <ac:picMk id="7" creationId="{AD9A7667-999D-E736-9D28-5B22AD8307EB}"/>
          </ac:picMkLst>
        </pc:picChg>
        <pc:picChg chg="add mod">
          <ac:chgData name="Robledo Delgado, Vanessa" userId="ddc8f397-8728-4c38-9bd9-c60bfbee3443" providerId="ADAL" clId="{81D62AC0-11FA-694E-A26E-411FDB626BA7}" dt="2024-04-19T23:04:15.264" v="554" actId="1076"/>
          <ac:picMkLst>
            <pc:docMk/>
            <pc:sldMk cId="3011683053" sldId="313"/>
            <ac:picMk id="9" creationId="{673DB682-2643-5C57-10E5-1F01B39B8A49}"/>
          </ac:picMkLst>
        </pc:picChg>
      </pc:sldChg>
      <pc:sldChg chg="addSp delSp modSp new mod">
        <pc:chgData name="Robledo Delgado, Vanessa" userId="ddc8f397-8728-4c38-9bd9-c60bfbee3443" providerId="ADAL" clId="{81D62AC0-11FA-694E-A26E-411FDB626BA7}" dt="2024-04-19T23:05:32.816" v="565" actId="14100"/>
        <pc:sldMkLst>
          <pc:docMk/>
          <pc:sldMk cId="1130891361" sldId="314"/>
        </pc:sldMkLst>
        <pc:spChg chg="del">
          <ac:chgData name="Robledo Delgado, Vanessa" userId="ddc8f397-8728-4c38-9bd9-c60bfbee3443" providerId="ADAL" clId="{81D62AC0-11FA-694E-A26E-411FDB626BA7}" dt="2024-04-19T22:57:17.487" v="519" actId="478"/>
          <ac:spMkLst>
            <pc:docMk/>
            <pc:sldMk cId="1130891361" sldId="314"/>
            <ac:spMk id="2" creationId="{E659E182-018E-2B1D-87FC-AC5AA14972E9}"/>
          </ac:spMkLst>
        </pc:spChg>
        <pc:spChg chg="del">
          <ac:chgData name="Robledo Delgado, Vanessa" userId="ddc8f397-8728-4c38-9bd9-c60bfbee3443" providerId="ADAL" clId="{81D62AC0-11FA-694E-A26E-411FDB626BA7}" dt="2024-04-19T22:49:38.806" v="435"/>
          <ac:spMkLst>
            <pc:docMk/>
            <pc:sldMk cId="1130891361" sldId="314"/>
            <ac:spMk id="3" creationId="{6A7A2010-8940-EAC7-1333-4CA92BFC5E09}"/>
          </ac:spMkLst>
        </pc:spChg>
        <pc:picChg chg="add mod">
          <ac:chgData name="Robledo Delgado, Vanessa" userId="ddc8f397-8728-4c38-9bd9-c60bfbee3443" providerId="ADAL" clId="{81D62AC0-11FA-694E-A26E-411FDB626BA7}" dt="2024-04-19T23:05:32.816" v="565" actId="14100"/>
          <ac:picMkLst>
            <pc:docMk/>
            <pc:sldMk cId="1130891361" sldId="314"/>
            <ac:picMk id="5" creationId="{959CA7F4-84A1-5BC7-4AF5-F5F3CC6B0919}"/>
          </ac:picMkLst>
        </pc:picChg>
        <pc:picChg chg="add del mod">
          <ac:chgData name="Robledo Delgado, Vanessa" userId="ddc8f397-8728-4c38-9bd9-c60bfbee3443" providerId="ADAL" clId="{81D62AC0-11FA-694E-A26E-411FDB626BA7}" dt="2024-04-19T23:04:27.544" v="556" actId="478"/>
          <ac:picMkLst>
            <pc:docMk/>
            <pc:sldMk cId="1130891361" sldId="314"/>
            <ac:picMk id="7" creationId="{5C8EC13A-606C-5F9E-08F4-211FA3D5303C}"/>
          </ac:picMkLst>
        </pc:picChg>
        <pc:picChg chg="add mod">
          <ac:chgData name="Robledo Delgado, Vanessa" userId="ddc8f397-8728-4c38-9bd9-c60bfbee3443" providerId="ADAL" clId="{81D62AC0-11FA-694E-A26E-411FDB626BA7}" dt="2024-04-19T23:05:22.001" v="562" actId="1076"/>
          <ac:picMkLst>
            <pc:docMk/>
            <pc:sldMk cId="1130891361" sldId="314"/>
            <ac:picMk id="9" creationId="{D7C31490-3AE6-37DC-8330-8DA049FB8E75}"/>
          </ac:picMkLst>
        </pc:picChg>
      </pc:sldChg>
      <pc:sldChg chg="addSp delSp modSp new mod">
        <pc:chgData name="Robledo Delgado, Vanessa" userId="ddc8f397-8728-4c38-9bd9-c60bfbee3443" providerId="ADAL" clId="{81D62AC0-11FA-694E-A26E-411FDB626BA7}" dt="2024-04-19T23:05:40.858" v="566" actId="1076"/>
        <pc:sldMkLst>
          <pc:docMk/>
          <pc:sldMk cId="4101312690" sldId="315"/>
        </pc:sldMkLst>
        <pc:spChg chg="del">
          <ac:chgData name="Robledo Delgado, Vanessa" userId="ddc8f397-8728-4c38-9bd9-c60bfbee3443" providerId="ADAL" clId="{81D62AC0-11FA-694E-A26E-411FDB626BA7}" dt="2024-04-19T22:58:39.259" v="534" actId="478"/>
          <ac:spMkLst>
            <pc:docMk/>
            <pc:sldMk cId="4101312690" sldId="315"/>
            <ac:spMk id="2" creationId="{83A0755E-B197-12C5-5308-52312E08199B}"/>
          </ac:spMkLst>
        </pc:spChg>
        <pc:spChg chg="del">
          <ac:chgData name="Robledo Delgado, Vanessa" userId="ddc8f397-8728-4c38-9bd9-c60bfbee3443" providerId="ADAL" clId="{81D62AC0-11FA-694E-A26E-411FDB626BA7}" dt="2024-04-19T22:49:46.536" v="439"/>
          <ac:spMkLst>
            <pc:docMk/>
            <pc:sldMk cId="4101312690" sldId="315"/>
            <ac:spMk id="3" creationId="{98AD6721-F160-75E5-7A4B-A2AF9FDEB1DD}"/>
          </ac:spMkLst>
        </pc:spChg>
        <pc:picChg chg="add mod">
          <ac:chgData name="Robledo Delgado, Vanessa" userId="ddc8f397-8728-4c38-9bd9-c60bfbee3443" providerId="ADAL" clId="{81D62AC0-11FA-694E-A26E-411FDB626BA7}" dt="2024-04-19T23:02:18.310" v="547" actId="166"/>
          <ac:picMkLst>
            <pc:docMk/>
            <pc:sldMk cId="4101312690" sldId="315"/>
            <ac:picMk id="5" creationId="{DCA94542-1040-1E52-61FD-59E2ED1D23EB}"/>
          </ac:picMkLst>
        </pc:picChg>
        <pc:picChg chg="add mod">
          <ac:chgData name="Robledo Delgado, Vanessa" userId="ddc8f397-8728-4c38-9bd9-c60bfbee3443" providerId="ADAL" clId="{81D62AC0-11FA-694E-A26E-411FDB626BA7}" dt="2024-04-19T23:05:40.858" v="566" actId="1076"/>
          <ac:picMkLst>
            <pc:docMk/>
            <pc:sldMk cId="4101312690" sldId="315"/>
            <ac:picMk id="7" creationId="{87E3D7BA-08E1-3913-B294-CACF7A3B8ADD}"/>
          </ac:picMkLst>
        </pc:picChg>
      </pc:sldChg>
      <pc:sldChg chg="addSp delSp modSp new mod">
        <pc:chgData name="Robledo Delgado, Vanessa" userId="ddc8f397-8728-4c38-9bd9-c60bfbee3443" providerId="ADAL" clId="{81D62AC0-11FA-694E-A26E-411FDB626BA7}" dt="2024-04-19T23:06:21.556" v="580" actId="166"/>
        <pc:sldMkLst>
          <pc:docMk/>
          <pc:sldMk cId="2615273548" sldId="316"/>
        </pc:sldMkLst>
        <pc:spChg chg="del">
          <ac:chgData name="Robledo Delgado, Vanessa" userId="ddc8f397-8728-4c38-9bd9-c60bfbee3443" providerId="ADAL" clId="{81D62AC0-11FA-694E-A26E-411FDB626BA7}" dt="2024-04-19T23:05:44.726" v="567" actId="478"/>
          <ac:spMkLst>
            <pc:docMk/>
            <pc:sldMk cId="2615273548" sldId="316"/>
            <ac:spMk id="2" creationId="{3D971401-49C2-DB70-C403-68A807E3E3EC}"/>
          </ac:spMkLst>
        </pc:spChg>
        <pc:spChg chg="del">
          <ac:chgData name="Robledo Delgado, Vanessa" userId="ddc8f397-8728-4c38-9bd9-c60bfbee3443" providerId="ADAL" clId="{81D62AC0-11FA-694E-A26E-411FDB626BA7}" dt="2024-04-19T22:49:53.983" v="443"/>
          <ac:spMkLst>
            <pc:docMk/>
            <pc:sldMk cId="2615273548" sldId="316"/>
            <ac:spMk id="3" creationId="{79F98FAB-E922-CF2F-5275-7A1AB7F622C1}"/>
          </ac:spMkLst>
        </pc:spChg>
        <pc:picChg chg="add mod">
          <ac:chgData name="Robledo Delgado, Vanessa" userId="ddc8f397-8728-4c38-9bd9-c60bfbee3443" providerId="ADAL" clId="{81D62AC0-11FA-694E-A26E-411FDB626BA7}" dt="2024-04-19T23:06:21.556" v="580" actId="166"/>
          <ac:picMkLst>
            <pc:docMk/>
            <pc:sldMk cId="2615273548" sldId="316"/>
            <ac:picMk id="5" creationId="{33C941CC-6056-099A-DED2-71B4973F145E}"/>
          </ac:picMkLst>
        </pc:picChg>
        <pc:picChg chg="add mod">
          <ac:chgData name="Robledo Delgado, Vanessa" userId="ddc8f397-8728-4c38-9bd9-c60bfbee3443" providerId="ADAL" clId="{81D62AC0-11FA-694E-A26E-411FDB626BA7}" dt="2024-04-19T23:06:17.666" v="579" actId="1076"/>
          <ac:picMkLst>
            <pc:docMk/>
            <pc:sldMk cId="2615273548" sldId="316"/>
            <ac:picMk id="7" creationId="{67F1BAAA-E135-56E1-DA27-068286F308AD}"/>
          </ac:picMkLst>
        </pc:picChg>
      </pc:sldChg>
      <pc:sldChg chg="addSp delSp modSp new mod">
        <pc:chgData name="Robledo Delgado, Vanessa" userId="ddc8f397-8728-4c38-9bd9-c60bfbee3443" providerId="ADAL" clId="{81D62AC0-11FA-694E-A26E-411FDB626BA7}" dt="2024-04-19T23:07:08.962" v="592" actId="166"/>
        <pc:sldMkLst>
          <pc:docMk/>
          <pc:sldMk cId="2168872789" sldId="317"/>
        </pc:sldMkLst>
        <pc:spChg chg="del">
          <ac:chgData name="Robledo Delgado, Vanessa" userId="ddc8f397-8728-4c38-9bd9-c60bfbee3443" providerId="ADAL" clId="{81D62AC0-11FA-694E-A26E-411FDB626BA7}" dt="2024-04-19T23:06:26.052" v="581" actId="478"/>
          <ac:spMkLst>
            <pc:docMk/>
            <pc:sldMk cId="2168872789" sldId="317"/>
            <ac:spMk id="2" creationId="{DD377CC0-1D1E-5565-9D98-6F3304F62239}"/>
          </ac:spMkLst>
        </pc:spChg>
        <pc:spChg chg="del">
          <ac:chgData name="Robledo Delgado, Vanessa" userId="ddc8f397-8728-4c38-9bd9-c60bfbee3443" providerId="ADAL" clId="{81D62AC0-11FA-694E-A26E-411FDB626BA7}" dt="2024-04-19T22:50:08.107" v="447"/>
          <ac:spMkLst>
            <pc:docMk/>
            <pc:sldMk cId="2168872789" sldId="317"/>
            <ac:spMk id="3" creationId="{B8A8623B-68CD-3E23-59AB-6B51CB508F92}"/>
          </ac:spMkLst>
        </pc:spChg>
        <pc:picChg chg="add mod">
          <ac:chgData name="Robledo Delgado, Vanessa" userId="ddc8f397-8728-4c38-9bd9-c60bfbee3443" providerId="ADAL" clId="{81D62AC0-11FA-694E-A26E-411FDB626BA7}" dt="2024-04-19T23:07:08.962" v="592" actId="166"/>
          <ac:picMkLst>
            <pc:docMk/>
            <pc:sldMk cId="2168872789" sldId="317"/>
            <ac:picMk id="5" creationId="{59203281-3D8C-B58F-D8C0-F62A645B344B}"/>
          </ac:picMkLst>
        </pc:picChg>
        <pc:picChg chg="add mod">
          <ac:chgData name="Robledo Delgado, Vanessa" userId="ddc8f397-8728-4c38-9bd9-c60bfbee3443" providerId="ADAL" clId="{81D62AC0-11FA-694E-A26E-411FDB626BA7}" dt="2024-04-19T23:07:04.635" v="590" actId="1076"/>
          <ac:picMkLst>
            <pc:docMk/>
            <pc:sldMk cId="2168872789" sldId="317"/>
            <ac:picMk id="7" creationId="{0D676498-BBF4-223E-11C5-E5521D095D77}"/>
          </ac:picMkLst>
        </pc:picChg>
      </pc:sldChg>
      <pc:sldChg chg="addSp delSp modSp new mod ord">
        <pc:chgData name="Robledo Delgado, Vanessa" userId="ddc8f397-8728-4c38-9bd9-c60bfbee3443" providerId="ADAL" clId="{81D62AC0-11FA-694E-A26E-411FDB626BA7}" dt="2024-04-23T13:31:58.415" v="888" actId="20578"/>
        <pc:sldMkLst>
          <pc:docMk/>
          <pc:sldMk cId="1229232941" sldId="318"/>
        </pc:sldMkLst>
        <pc:spChg chg="del">
          <ac:chgData name="Robledo Delgado, Vanessa" userId="ddc8f397-8728-4c38-9bd9-c60bfbee3443" providerId="ADAL" clId="{81D62AC0-11FA-694E-A26E-411FDB626BA7}" dt="2024-04-19T23:07:21.566" v="593" actId="478"/>
          <ac:spMkLst>
            <pc:docMk/>
            <pc:sldMk cId="1229232941" sldId="318"/>
            <ac:spMk id="2" creationId="{075123B0-A507-A62E-81DA-0B5A12C03108}"/>
          </ac:spMkLst>
        </pc:spChg>
        <pc:spChg chg="del">
          <ac:chgData name="Robledo Delgado, Vanessa" userId="ddc8f397-8728-4c38-9bd9-c60bfbee3443" providerId="ADAL" clId="{81D62AC0-11FA-694E-A26E-411FDB626BA7}" dt="2024-04-19T22:50:14.277" v="451"/>
          <ac:spMkLst>
            <pc:docMk/>
            <pc:sldMk cId="1229232941" sldId="318"/>
            <ac:spMk id="3" creationId="{C444DD86-EC22-376E-C2C5-D831D4532A36}"/>
          </ac:spMkLst>
        </pc:spChg>
        <pc:picChg chg="add mod">
          <ac:chgData name="Robledo Delgado, Vanessa" userId="ddc8f397-8728-4c38-9bd9-c60bfbee3443" providerId="ADAL" clId="{81D62AC0-11FA-694E-A26E-411FDB626BA7}" dt="2024-04-19T23:07:49.966" v="603" actId="166"/>
          <ac:picMkLst>
            <pc:docMk/>
            <pc:sldMk cId="1229232941" sldId="318"/>
            <ac:picMk id="5" creationId="{B0E88D46-89F5-9955-A440-12207F7B1840}"/>
          </ac:picMkLst>
        </pc:picChg>
        <pc:picChg chg="add mod">
          <ac:chgData name="Robledo Delgado, Vanessa" userId="ddc8f397-8728-4c38-9bd9-c60bfbee3443" providerId="ADAL" clId="{81D62AC0-11FA-694E-A26E-411FDB626BA7}" dt="2024-04-19T23:07:54.377" v="605" actId="14100"/>
          <ac:picMkLst>
            <pc:docMk/>
            <pc:sldMk cId="1229232941" sldId="318"/>
            <ac:picMk id="7" creationId="{2FA4BD8A-524D-03F2-03B7-434B981BDAA9}"/>
          </ac:picMkLst>
        </pc:picChg>
      </pc:sldChg>
      <pc:sldChg chg="addSp delSp modSp new mod ord modNotesTx">
        <pc:chgData name="Robledo Delgado, Vanessa" userId="ddc8f397-8728-4c38-9bd9-c60bfbee3443" providerId="ADAL" clId="{81D62AC0-11FA-694E-A26E-411FDB626BA7}" dt="2024-04-23T13:38:50.584" v="1331" actId="20577"/>
        <pc:sldMkLst>
          <pc:docMk/>
          <pc:sldMk cId="3875825786" sldId="319"/>
        </pc:sldMkLst>
        <pc:spChg chg="del">
          <ac:chgData name="Robledo Delgado, Vanessa" userId="ddc8f397-8728-4c38-9bd9-c60bfbee3443" providerId="ADAL" clId="{81D62AC0-11FA-694E-A26E-411FDB626BA7}" dt="2024-04-19T23:08:01.146" v="606" actId="478"/>
          <ac:spMkLst>
            <pc:docMk/>
            <pc:sldMk cId="3875825786" sldId="319"/>
            <ac:spMk id="2" creationId="{B721CE42-F216-8194-55C2-DEDBAE0F4DA0}"/>
          </ac:spMkLst>
        </pc:spChg>
        <pc:spChg chg="del">
          <ac:chgData name="Robledo Delgado, Vanessa" userId="ddc8f397-8728-4c38-9bd9-c60bfbee3443" providerId="ADAL" clId="{81D62AC0-11FA-694E-A26E-411FDB626BA7}" dt="2024-04-19T22:50:25.397" v="455"/>
          <ac:spMkLst>
            <pc:docMk/>
            <pc:sldMk cId="3875825786" sldId="319"/>
            <ac:spMk id="3" creationId="{6D2CBAEB-3B50-85E5-1EB0-4E38834E6348}"/>
          </ac:spMkLst>
        </pc:spChg>
        <pc:picChg chg="add mod">
          <ac:chgData name="Robledo Delgado, Vanessa" userId="ddc8f397-8728-4c38-9bd9-c60bfbee3443" providerId="ADAL" clId="{81D62AC0-11FA-694E-A26E-411FDB626BA7}" dt="2024-04-19T23:08:44.403" v="616" actId="166"/>
          <ac:picMkLst>
            <pc:docMk/>
            <pc:sldMk cId="3875825786" sldId="319"/>
            <ac:picMk id="5" creationId="{ED3B2EE1-AE0A-956B-3CED-B8D0AC77BD5B}"/>
          </ac:picMkLst>
        </pc:picChg>
        <pc:picChg chg="add mod">
          <ac:chgData name="Robledo Delgado, Vanessa" userId="ddc8f397-8728-4c38-9bd9-c60bfbee3443" providerId="ADAL" clId="{81D62AC0-11FA-694E-A26E-411FDB626BA7}" dt="2024-04-19T23:08:38.926" v="615" actId="1076"/>
          <ac:picMkLst>
            <pc:docMk/>
            <pc:sldMk cId="3875825786" sldId="319"/>
            <ac:picMk id="7" creationId="{34935F00-CE68-EEFD-9098-B5A9FC99F5FE}"/>
          </ac:picMkLst>
        </pc:picChg>
      </pc:sldChg>
      <pc:sldChg chg="addSp delSp modSp new mod">
        <pc:chgData name="Robledo Delgado, Vanessa" userId="ddc8f397-8728-4c38-9bd9-c60bfbee3443" providerId="ADAL" clId="{81D62AC0-11FA-694E-A26E-411FDB626BA7}" dt="2024-04-19T23:09:25.290" v="628" actId="1076"/>
        <pc:sldMkLst>
          <pc:docMk/>
          <pc:sldMk cId="1585158970" sldId="320"/>
        </pc:sldMkLst>
        <pc:spChg chg="del">
          <ac:chgData name="Robledo Delgado, Vanessa" userId="ddc8f397-8728-4c38-9bd9-c60bfbee3443" providerId="ADAL" clId="{81D62AC0-11FA-694E-A26E-411FDB626BA7}" dt="2024-04-19T23:08:51.057" v="617" actId="478"/>
          <ac:spMkLst>
            <pc:docMk/>
            <pc:sldMk cId="1585158970" sldId="320"/>
            <ac:spMk id="2" creationId="{AA39EA9E-B093-B530-B3B8-CFC8F94620B7}"/>
          </ac:spMkLst>
        </pc:spChg>
        <pc:spChg chg="del">
          <ac:chgData name="Robledo Delgado, Vanessa" userId="ddc8f397-8728-4c38-9bd9-c60bfbee3443" providerId="ADAL" clId="{81D62AC0-11FA-694E-A26E-411FDB626BA7}" dt="2024-04-19T22:50:30.476" v="459"/>
          <ac:spMkLst>
            <pc:docMk/>
            <pc:sldMk cId="1585158970" sldId="320"/>
            <ac:spMk id="3" creationId="{9A10958E-BCD8-D528-5FF2-654C555A2BCD}"/>
          </ac:spMkLst>
        </pc:spChg>
        <pc:picChg chg="add mod">
          <ac:chgData name="Robledo Delgado, Vanessa" userId="ddc8f397-8728-4c38-9bd9-c60bfbee3443" providerId="ADAL" clId="{81D62AC0-11FA-694E-A26E-411FDB626BA7}" dt="2024-04-19T23:09:25.290" v="628" actId="1076"/>
          <ac:picMkLst>
            <pc:docMk/>
            <pc:sldMk cId="1585158970" sldId="320"/>
            <ac:picMk id="5" creationId="{54CB508B-E9B7-E4FD-A8C5-5D3CBB067133}"/>
          </ac:picMkLst>
        </pc:picChg>
        <pc:picChg chg="add mod">
          <ac:chgData name="Robledo Delgado, Vanessa" userId="ddc8f397-8728-4c38-9bd9-c60bfbee3443" providerId="ADAL" clId="{81D62AC0-11FA-694E-A26E-411FDB626BA7}" dt="2024-04-19T23:09:23.568" v="627" actId="1076"/>
          <ac:picMkLst>
            <pc:docMk/>
            <pc:sldMk cId="1585158970" sldId="320"/>
            <ac:picMk id="7" creationId="{F2CCE798-9458-605C-96FF-F62482553525}"/>
          </ac:picMkLst>
        </pc:picChg>
      </pc:sldChg>
      <pc:sldChg chg="addSp delSp modSp new mod">
        <pc:chgData name="Robledo Delgado, Vanessa" userId="ddc8f397-8728-4c38-9bd9-c60bfbee3443" providerId="ADAL" clId="{81D62AC0-11FA-694E-A26E-411FDB626BA7}" dt="2024-04-19T23:10:14" v="646" actId="1036"/>
        <pc:sldMkLst>
          <pc:docMk/>
          <pc:sldMk cId="3630622416" sldId="321"/>
        </pc:sldMkLst>
        <pc:spChg chg="del">
          <ac:chgData name="Robledo Delgado, Vanessa" userId="ddc8f397-8728-4c38-9bd9-c60bfbee3443" providerId="ADAL" clId="{81D62AC0-11FA-694E-A26E-411FDB626BA7}" dt="2024-04-19T23:09:37.446" v="629" actId="478"/>
          <ac:spMkLst>
            <pc:docMk/>
            <pc:sldMk cId="3630622416" sldId="321"/>
            <ac:spMk id="2" creationId="{DC90070E-8B6A-29CD-E60D-03669CA8E776}"/>
          </ac:spMkLst>
        </pc:spChg>
        <pc:spChg chg="del">
          <ac:chgData name="Robledo Delgado, Vanessa" userId="ddc8f397-8728-4c38-9bd9-c60bfbee3443" providerId="ADAL" clId="{81D62AC0-11FA-694E-A26E-411FDB626BA7}" dt="2024-04-19T22:50:37.017" v="463"/>
          <ac:spMkLst>
            <pc:docMk/>
            <pc:sldMk cId="3630622416" sldId="321"/>
            <ac:spMk id="3" creationId="{D3C7D46E-2B96-61EC-9341-89EE2095B5F3}"/>
          </ac:spMkLst>
        </pc:spChg>
        <pc:picChg chg="add mod">
          <ac:chgData name="Robledo Delgado, Vanessa" userId="ddc8f397-8728-4c38-9bd9-c60bfbee3443" providerId="ADAL" clId="{81D62AC0-11FA-694E-A26E-411FDB626BA7}" dt="2024-04-19T23:10:10.193" v="638" actId="1076"/>
          <ac:picMkLst>
            <pc:docMk/>
            <pc:sldMk cId="3630622416" sldId="321"/>
            <ac:picMk id="5" creationId="{B82A31FD-ADD0-02AE-DEF0-7C2B425676C1}"/>
          </ac:picMkLst>
        </pc:picChg>
        <pc:picChg chg="add mod">
          <ac:chgData name="Robledo Delgado, Vanessa" userId="ddc8f397-8728-4c38-9bd9-c60bfbee3443" providerId="ADAL" clId="{81D62AC0-11FA-694E-A26E-411FDB626BA7}" dt="2024-04-19T23:10:14" v="646" actId="1036"/>
          <ac:picMkLst>
            <pc:docMk/>
            <pc:sldMk cId="3630622416" sldId="321"/>
            <ac:picMk id="7" creationId="{E1A88C4E-5EDB-4E22-8B5D-DF5582B90E39}"/>
          </ac:picMkLst>
        </pc:picChg>
      </pc:sldChg>
      <pc:sldChg chg="addSp delSp modSp new mod">
        <pc:chgData name="Robledo Delgado, Vanessa" userId="ddc8f397-8728-4c38-9bd9-c60bfbee3443" providerId="ADAL" clId="{81D62AC0-11FA-694E-A26E-411FDB626BA7}" dt="2024-04-19T23:11:03.819" v="657" actId="166"/>
        <pc:sldMkLst>
          <pc:docMk/>
          <pc:sldMk cId="2326767314" sldId="322"/>
        </pc:sldMkLst>
        <pc:spChg chg="del">
          <ac:chgData name="Robledo Delgado, Vanessa" userId="ddc8f397-8728-4c38-9bd9-c60bfbee3443" providerId="ADAL" clId="{81D62AC0-11FA-694E-A26E-411FDB626BA7}" dt="2024-04-19T23:10:21.348" v="647" actId="478"/>
          <ac:spMkLst>
            <pc:docMk/>
            <pc:sldMk cId="2326767314" sldId="322"/>
            <ac:spMk id="2" creationId="{72F4BA89-C416-E7E4-DB48-6215EB4FC42C}"/>
          </ac:spMkLst>
        </pc:spChg>
        <pc:spChg chg="del">
          <ac:chgData name="Robledo Delgado, Vanessa" userId="ddc8f397-8728-4c38-9bd9-c60bfbee3443" providerId="ADAL" clId="{81D62AC0-11FA-694E-A26E-411FDB626BA7}" dt="2024-04-19T22:50:43.683" v="467"/>
          <ac:spMkLst>
            <pc:docMk/>
            <pc:sldMk cId="2326767314" sldId="322"/>
            <ac:spMk id="3" creationId="{590117BF-6EB3-0798-1A8D-ABC2D6E919DB}"/>
          </ac:spMkLst>
        </pc:spChg>
        <pc:picChg chg="add mod">
          <ac:chgData name="Robledo Delgado, Vanessa" userId="ddc8f397-8728-4c38-9bd9-c60bfbee3443" providerId="ADAL" clId="{81D62AC0-11FA-694E-A26E-411FDB626BA7}" dt="2024-04-19T23:11:03.819" v="657" actId="166"/>
          <ac:picMkLst>
            <pc:docMk/>
            <pc:sldMk cId="2326767314" sldId="322"/>
            <ac:picMk id="5" creationId="{E6EB7EE7-5249-F8E0-E95A-A903D6BF1D12}"/>
          </ac:picMkLst>
        </pc:picChg>
        <pc:picChg chg="add mod">
          <ac:chgData name="Robledo Delgado, Vanessa" userId="ddc8f397-8728-4c38-9bd9-c60bfbee3443" providerId="ADAL" clId="{81D62AC0-11FA-694E-A26E-411FDB626BA7}" dt="2024-04-19T23:11:00.141" v="656" actId="1076"/>
          <ac:picMkLst>
            <pc:docMk/>
            <pc:sldMk cId="2326767314" sldId="322"/>
            <ac:picMk id="7" creationId="{99258225-86C2-717B-1ADF-E634DA4A448E}"/>
          </ac:picMkLst>
        </pc:picChg>
      </pc:sldChg>
      <pc:sldChg chg="addSp delSp modSp new mod">
        <pc:chgData name="Robledo Delgado, Vanessa" userId="ddc8f397-8728-4c38-9bd9-c60bfbee3443" providerId="ADAL" clId="{81D62AC0-11FA-694E-A26E-411FDB626BA7}" dt="2024-04-19T23:11:52.027" v="671" actId="14100"/>
        <pc:sldMkLst>
          <pc:docMk/>
          <pc:sldMk cId="3688372110" sldId="323"/>
        </pc:sldMkLst>
        <pc:spChg chg="del">
          <ac:chgData name="Robledo Delgado, Vanessa" userId="ddc8f397-8728-4c38-9bd9-c60bfbee3443" providerId="ADAL" clId="{81D62AC0-11FA-694E-A26E-411FDB626BA7}" dt="2024-04-19T23:11:09.244" v="658" actId="478"/>
          <ac:spMkLst>
            <pc:docMk/>
            <pc:sldMk cId="3688372110" sldId="323"/>
            <ac:spMk id="2" creationId="{3714AEAE-07BB-26C2-2289-C7C2FACA8EAD}"/>
          </ac:spMkLst>
        </pc:spChg>
        <pc:spChg chg="del">
          <ac:chgData name="Robledo Delgado, Vanessa" userId="ddc8f397-8728-4c38-9bd9-c60bfbee3443" providerId="ADAL" clId="{81D62AC0-11FA-694E-A26E-411FDB626BA7}" dt="2024-04-19T22:50:50.985" v="471"/>
          <ac:spMkLst>
            <pc:docMk/>
            <pc:sldMk cId="3688372110" sldId="323"/>
            <ac:spMk id="3" creationId="{6D389FB8-0428-0DF8-3A31-11570853EE0E}"/>
          </ac:spMkLst>
        </pc:spChg>
        <pc:picChg chg="add mod">
          <ac:chgData name="Robledo Delgado, Vanessa" userId="ddc8f397-8728-4c38-9bd9-c60bfbee3443" providerId="ADAL" clId="{81D62AC0-11FA-694E-A26E-411FDB626BA7}" dt="2024-04-19T23:11:47.786" v="669" actId="166"/>
          <ac:picMkLst>
            <pc:docMk/>
            <pc:sldMk cId="3688372110" sldId="323"/>
            <ac:picMk id="5" creationId="{81548187-8B75-BA22-80A8-0AE7073321E8}"/>
          </ac:picMkLst>
        </pc:picChg>
        <pc:picChg chg="add mod">
          <ac:chgData name="Robledo Delgado, Vanessa" userId="ddc8f397-8728-4c38-9bd9-c60bfbee3443" providerId="ADAL" clId="{81D62AC0-11FA-694E-A26E-411FDB626BA7}" dt="2024-04-19T23:11:52.027" v="671" actId="14100"/>
          <ac:picMkLst>
            <pc:docMk/>
            <pc:sldMk cId="3688372110" sldId="323"/>
            <ac:picMk id="7" creationId="{9C5398A3-5A32-D143-FBD4-815B80D15D1E}"/>
          </ac:picMkLst>
        </pc:picChg>
      </pc:sldChg>
      <pc:sldChg chg="addSp delSp modSp new mod ord modNotesTx">
        <pc:chgData name="Robledo Delgado, Vanessa" userId="ddc8f397-8728-4c38-9bd9-c60bfbee3443" providerId="ADAL" clId="{81D62AC0-11FA-694E-A26E-411FDB626BA7}" dt="2024-04-23T13:38:14.652" v="1330" actId="20577"/>
        <pc:sldMkLst>
          <pc:docMk/>
          <pc:sldMk cId="3802156316" sldId="324"/>
        </pc:sldMkLst>
        <pc:spChg chg="del">
          <ac:chgData name="Robledo Delgado, Vanessa" userId="ddc8f397-8728-4c38-9bd9-c60bfbee3443" providerId="ADAL" clId="{81D62AC0-11FA-694E-A26E-411FDB626BA7}" dt="2024-04-19T23:11:55.269" v="672" actId="478"/>
          <ac:spMkLst>
            <pc:docMk/>
            <pc:sldMk cId="3802156316" sldId="324"/>
            <ac:spMk id="2" creationId="{84BCAD0D-1B0B-2893-D59E-D62E90B316D3}"/>
          </ac:spMkLst>
        </pc:spChg>
        <pc:spChg chg="del">
          <ac:chgData name="Robledo Delgado, Vanessa" userId="ddc8f397-8728-4c38-9bd9-c60bfbee3443" providerId="ADAL" clId="{81D62AC0-11FA-694E-A26E-411FDB626BA7}" dt="2024-04-19T22:50:56.032" v="475"/>
          <ac:spMkLst>
            <pc:docMk/>
            <pc:sldMk cId="3802156316" sldId="324"/>
            <ac:spMk id="3" creationId="{249442FC-1913-2ED8-A33C-36156B1AF7AA}"/>
          </ac:spMkLst>
        </pc:spChg>
        <pc:picChg chg="add mod">
          <ac:chgData name="Robledo Delgado, Vanessa" userId="ddc8f397-8728-4c38-9bd9-c60bfbee3443" providerId="ADAL" clId="{81D62AC0-11FA-694E-A26E-411FDB626BA7}" dt="2024-04-19T23:12:39.144" v="684" actId="166"/>
          <ac:picMkLst>
            <pc:docMk/>
            <pc:sldMk cId="3802156316" sldId="324"/>
            <ac:picMk id="5" creationId="{F8B290BF-5E00-D266-D514-4DA265D61F2E}"/>
          </ac:picMkLst>
        </pc:picChg>
        <pc:picChg chg="add mod">
          <ac:chgData name="Robledo Delgado, Vanessa" userId="ddc8f397-8728-4c38-9bd9-c60bfbee3443" providerId="ADAL" clId="{81D62AC0-11FA-694E-A26E-411FDB626BA7}" dt="2024-04-19T23:12:33.506" v="682" actId="14100"/>
          <ac:picMkLst>
            <pc:docMk/>
            <pc:sldMk cId="3802156316" sldId="324"/>
            <ac:picMk id="7" creationId="{586D44F3-F3F0-DA6F-63CB-13776092AC18}"/>
          </ac:picMkLst>
        </pc:picChg>
      </pc:sldChg>
      <pc:sldChg chg="addSp delSp modSp new mod">
        <pc:chgData name="Robledo Delgado, Vanessa" userId="ddc8f397-8728-4c38-9bd9-c60bfbee3443" providerId="ADAL" clId="{81D62AC0-11FA-694E-A26E-411FDB626BA7}" dt="2024-04-19T23:13:36.792" v="696" actId="1076"/>
        <pc:sldMkLst>
          <pc:docMk/>
          <pc:sldMk cId="2429588628" sldId="325"/>
        </pc:sldMkLst>
        <pc:spChg chg="del">
          <ac:chgData name="Robledo Delgado, Vanessa" userId="ddc8f397-8728-4c38-9bd9-c60bfbee3443" providerId="ADAL" clId="{81D62AC0-11FA-694E-A26E-411FDB626BA7}" dt="2024-04-19T23:12:42.963" v="685" actId="478"/>
          <ac:spMkLst>
            <pc:docMk/>
            <pc:sldMk cId="2429588628" sldId="325"/>
            <ac:spMk id="2" creationId="{0F959EB4-2E76-4C42-E1B4-155C3698FCF9}"/>
          </ac:spMkLst>
        </pc:spChg>
        <pc:spChg chg="del">
          <ac:chgData name="Robledo Delgado, Vanessa" userId="ddc8f397-8728-4c38-9bd9-c60bfbee3443" providerId="ADAL" clId="{81D62AC0-11FA-694E-A26E-411FDB626BA7}" dt="2024-04-19T22:51:04.033" v="479"/>
          <ac:spMkLst>
            <pc:docMk/>
            <pc:sldMk cId="2429588628" sldId="325"/>
            <ac:spMk id="3" creationId="{73B5A260-B00F-5251-20FC-68A7B8F0C652}"/>
          </ac:spMkLst>
        </pc:spChg>
        <pc:picChg chg="add mod">
          <ac:chgData name="Robledo Delgado, Vanessa" userId="ddc8f397-8728-4c38-9bd9-c60bfbee3443" providerId="ADAL" clId="{81D62AC0-11FA-694E-A26E-411FDB626BA7}" dt="2024-04-19T23:13:36.792" v="696" actId="1076"/>
          <ac:picMkLst>
            <pc:docMk/>
            <pc:sldMk cId="2429588628" sldId="325"/>
            <ac:picMk id="5" creationId="{B3024A02-FB2B-BD38-C9B8-C59E82985125}"/>
          </ac:picMkLst>
        </pc:picChg>
        <pc:picChg chg="add mod">
          <ac:chgData name="Robledo Delgado, Vanessa" userId="ddc8f397-8728-4c38-9bd9-c60bfbee3443" providerId="ADAL" clId="{81D62AC0-11FA-694E-A26E-411FDB626BA7}" dt="2024-04-19T23:13:35.427" v="695" actId="1076"/>
          <ac:picMkLst>
            <pc:docMk/>
            <pc:sldMk cId="2429588628" sldId="325"/>
            <ac:picMk id="7" creationId="{066C1E1F-3FBF-9082-B2B7-630112F85FA9}"/>
          </ac:picMkLst>
        </pc:picChg>
      </pc:sldChg>
      <pc:sldChg chg="addSp delSp modSp new mod">
        <pc:chgData name="Robledo Delgado, Vanessa" userId="ddc8f397-8728-4c38-9bd9-c60bfbee3443" providerId="ADAL" clId="{81D62AC0-11FA-694E-A26E-411FDB626BA7}" dt="2024-04-19T23:14:44.880" v="718" actId="14100"/>
        <pc:sldMkLst>
          <pc:docMk/>
          <pc:sldMk cId="4208375283" sldId="326"/>
        </pc:sldMkLst>
        <pc:spChg chg="del">
          <ac:chgData name="Robledo Delgado, Vanessa" userId="ddc8f397-8728-4c38-9bd9-c60bfbee3443" providerId="ADAL" clId="{81D62AC0-11FA-694E-A26E-411FDB626BA7}" dt="2024-04-19T22:51:14.768" v="486" actId="478"/>
          <ac:spMkLst>
            <pc:docMk/>
            <pc:sldMk cId="4208375283" sldId="326"/>
            <ac:spMk id="2" creationId="{9D5FE6B8-74F0-10D4-CAB9-E17CB1084296}"/>
          </ac:spMkLst>
        </pc:spChg>
        <pc:spChg chg="del">
          <ac:chgData name="Robledo Delgado, Vanessa" userId="ddc8f397-8728-4c38-9bd9-c60bfbee3443" providerId="ADAL" clId="{81D62AC0-11FA-694E-A26E-411FDB626BA7}" dt="2024-04-19T22:51:10.317" v="483"/>
          <ac:spMkLst>
            <pc:docMk/>
            <pc:sldMk cId="4208375283" sldId="326"/>
            <ac:spMk id="3" creationId="{AE2C409F-9A8F-F49E-23BB-CF5359BB3F4E}"/>
          </ac:spMkLst>
        </pc:spChg>
        <pc:picChg chg="add mod">
          <ac:chgData name="Robledo Delgado, Vanessa" userId="ddc8f397-8728-4c38-9bd9-c60bfbee3443" providerId="ADAL" clId="{81D62AC0-11FA-694E-A26E-411FDB626BA7}" dt="2024-04-19T23:14:44.880" v="718" actId="14100"/>
          <ac:picMkLst>
            <pc:docMk/>
            <pc:sldMk cId="4208375283" sldId="326"/>
            <ac:picMk id="5" creationId="{360FBA3A-3F81-2FE7-9DAC-E3B97298B054}"/>
          </ac:picMkLst>
        </pc:picChg>
        <pc:picChg chg="add mod modCrop">
          <ac:chgData name="Robledo Delgado, Vanessa" userId="ddc8f397-8728-4c38-9bd9-c60bfbee3443" providerId="ADAL" clId="{81D62AC0-11FA-694E-A26E-411FDB626BA7}" dt="2024-04-19T23:14:41.009" v="717" actId="1076"/>
          <ac:picMkLst>
            <pc:docMk/>
            <pc:sldMk cId="4208375283" sldId="326"/>
            <ac:picMk id="7" creationId="{A25A6931-F26F-C687-BA3F-C86E3BBBE651}"/>
          </ac:picMkLst>
        </pc:picChg>
      </pc:sldChg>
      <pc:sldChg chg="addSp delSp modSp new mod">
        <pc:chgData name="Robledo Delgado, Vanessa" userId="ddc8f397-8728-4c38-9bd9-c60bfbee3443" providerId="ADAL" clId="{81D62AC0-11FA-694E-A26E-411FDB626BA7}" dt="2024-04-22T14:08:48.033" v="728" actId="1076"/>
        <pc:sldMkLst>
          <pc:docMk/>
          <pc:sldMk cId="1589490979" sldId="327"/>
        </pc:sldMkLst>
        <pc:spChg chg="del">
          <ac:chgData name="Robledo Delgado, Vanessa" userId="ddc8f397-8728-4c38-9bd9-c60bfbee3443" providerId="ADAL" clId="{81D62AC0-11FA-694E-A26E-411FDB626BA7}" dt="2024-04-22T14:08:07.599" v="720" actId="478"/>
          <ac:spMkLst>
            <pc:docMk/>
            <pc:sldMk cId="1589490979" sldId="327"/>
            <ac:spMk id="2" creationId="{741D4D0F-75D9-CE9D-36AE-732014E95D04}"/>
          </ac:spMkLst>
        </pc:spChg>
        <pc:spChg chg="del">
          <ac:chgData name="Robledo Delgado, Vanessa" userId="ddc8f397-8728-4c38-9bd9-c60bfbee3443" providerId="ADAL" clId="{81D62AC0-11FA-694E-A26E-411FDB626BA7}" dt="2024-04-22T14:08:09.005" v="721" actId="478"/>
          <ac:spMkLst>
            <pc:docMk/>
            <pc:sldMk cId="1589490979" sldId="327"/>
            <ac:spMk id="3" creationId="{BFD49CF9-1F7C-AABA-2004-2C25D5FAA7E7}"/>
          </ac:spMkLst>
        </pc:spChg>
        <pc:picChg chg="add mod">
          <ac:chgData name="Robledo Delgado, Vanessa" userId="ddc8f397-8728-4c38-9bd9-c60bfbee3443" providerId="ADAL" clId="{81D62AC0-11FA-694E-A26E-411FDB626BA7}" dt="2024-04-22T14:08:48.033" v="728" actId="1076"/>
          <ac:picMkLst>
            <pc:docMk/>
            <pc:sldMk cId="1589490979" sldId="327"/>
            <ac:picMk id="4" creationId="{25E2D9B6-DE3B-9B1F-3397-9747AA79CF18}"/>
          </ac:picMkLst>
        </pc:picChg>
      </pc:sldChg>
    </pc:docChg>
  </pc:docChgLst>
  <pc:docChgLst>
    <pc:chgData name="Vergara Arrieta, Humberto" userId="S::hvergaraarrieta@uiowa.edu::756133c2-2b53-4578-a1df-3eac8a698cb8" providerId="AD" clId="Web-{78E7913B-DA81-4AD5-A203-1C662F0459ED}"/>
    <pc:docChg chg="addSld modSld">
      <pc:chgData name="Vergara Arrieta, Humberto" userId="S::hvergaraarrieta@uiowa.edu::756133c2-2b53-4578-a1df-3eac8a698cb8" providerId="AD" clId="Web-{78E7913B-DA81-4AD5-A203-1C662F0459ED}" dt="2024-04-02T13:34:06.098" v="190"/>
      <pc:docMkLst>
        <pc:docMk/>
      </pc:docMkLst>
      <pc:sldChg chg="addSp delSp modSp new">
        <pc:chgData name="Vergara Arrieta, Humberto" userId="S::hvergaraarrieta@uiowa.edu::756133c2-2b53-4578-a1df-3eac8a698cb8" providerId="AD" clId="Web-{78E7913B-DA81-4AD5-A203-1C662F0459ED}" dt="2024-04-02T13:30:07.115" v="174" actId="20577"/>
        <pc:sldMkLst>
          <pc:docMk/>
          <pc:sldMk cId="263696885" sldId="306"/>
        </pc:sldMkLst>
        <pc:spChg chg="mod">
          <ac:chgData name="Vergara Arrieta, Humberto" userId="S::hvergaraarrieta@uiowa.edu::756133c2-2b53-4578-a1df-3eac8a698cb8" providerId="AD" clId="Web-{78E7913B-DA81-4AD5-A203-1C662F0459ED}" dt="2024-04-02T13:15:10.511" v="14" actId="20577"/>
          <ac:spMkLst>
            <pc:docMk/>
            <pc:sldMk cId="263696885" sldId="306"/>
            <ac:spMk id="2" creationId="{B782BBA6-C339-1C57-B56A-208F28D2A194}"/>
          </ac:spMkLst>
        </pc:spChg>
        <pc:spChg chg="add del mod">
          <ac:chgData name="Vergara Arrieta, Humberto" userId="S::hvergaraarrieta@uiowa.edu::756133c2-2b53-4578-a1df-3eac8a698cb8" providerId="AD" clId="Web-{78E7913B-DA81-4AD5-A203-1C662F0459ED}" dt="2024-04-02T13:30:07.115" v="174" actId="20577"/>
          <ac:spMkLst>
            <pc:docMk/>
            <pc:sldMk cId="263696885" sldId="306"/>
            <ac:spMk id="3" creationId="{3B8032F9-0703-865D-FEA9-FD263B0B467E}"/>
          </ac:spMkLst>
        </pc:spChg>
        <pc:picChg chg="add del mod ord">
          <ac:chgData name="Vergara Arrieta, Humberto" userId="S::hvergaraarrieta@uiowa.edu::756133c2-2b53-4578-a1df-3eac8a698cb8" providerId="AD" clId="Web-{78E7913B-DA81-4AD5-A203-1C662F0459ED}" dt="2024-04-02T13:15:31.136" v="18"/>
          <ac:picMkLst>
            <pc:docMk/>
            <pc:sldMk cId="263696885" sldId="306"/>
            <ac:picMk id="4" creationId="{F24750F0-3D1D-1F6A-B0A8-AAA316FFBC4C}"/>
          </ac:picMkLst>
        </pc:picChg>
        <pc:picChg chg="add mod">
          <ac:chgData name="Vergara Arrieta, Humberto" userId="S::hvergaraarrieta@uiowa.edu::756133c2-2b53-4578-a1df-3eac8a698cb8" providerId="AD" clId="Web-{78E7913B-DA81-4AD5-A203-1C662F0459ED}" dt="2024-04-02T13:15:41.167" v="24" actId="1076"/>
          <ac:picMkLst>
            <pc:docMk/>
            <pc:sldMk cId="263696885" sldId="306"/>
            <ac:picMk id="5" creationId="{A6BB0053-6E31-6E43-CD54-1F4DB3F2F4EA}"/>
          </ac:picMkLst>
        </pc:picChg>
      </pc:sldChg>
      <pc:sldChg chg="addSp delSp modSp add replId">
        <pc:chgData name="Vergara Arrieta, Humberto" userId="S::hvergaraarrieta@uiowa.edu::756133c2-2b53-4578-a1df-3eac8a698cb8" providerId="AD" clId="Web-{78E7913B-DA81-4AD5-A203-1C662F0459ED}" dt="2024-04-02T13:34:06.098" v="190"/>
        <pc:sldMkLst>
          <pc:docMk/>
          <pc:sldMk cId="891648796" sldId="307"/>
        </pc:sldMkLst>
        <pc:spChg chg="del">
          <ac:chgData name="Vergara Arrieta, Humberto" userId="S::hvergaraarrieta@uiowa.edu::756133c2-2b53-4578-a1df-3eac8a698cb8" providerId="AD" clId="Web-{78E7913B-DA81-4AD5-A203-1C662F0459ED}" dt="2024-04-02T13:26:39.382" v="119"/>
          <ac:spMkLst>
            <pc:docMk/>
            <pc:sldMk cId="891648796" sldId="307"/>
            <ac:spMk id="3" creationId="{3B8032F9-0703-865D-FEA9-FD263B0B467E}"/>
          </ac:spMkLst>
        </pc:spChg>
        <pc:spChg chg="add del mod">
          <ac:chgData name="Vergara Arrieta, Humberto" userId="S::hvergaraarrieta@uiowa.edu::756133c2-2b53-4578-a1df-3eac8a698cb8" providerId="AD" clId="Web-{78E7913B-DA81-4AD5-A203-1C662F0459ED}" dt="2024-04-02T13:26:42.507" v="120"/>
          <ac:spMkLst>
            <pc:docMk/>
            <pc:sldMk cId="891648796" sldId="307"/>
            <ac:spMk id="6" creationId="{8568AED9-5768-4EAF-9A94-1A46DD303F82}"/>
          </ac:spMkLst>
        </pc:spChg>
        <pc:picChg chg="del">
          <ac:chgData name="Vergara Arrieta, Humberto" userId="S::hvergaraarrieta@uiowa.edu::756133c2-2b53-4578-a1df-3eac8a698cb8" providerId="AD" clId="Web-{78E7913B-DA81-4AD5-A203-1C662F0459ED}" dt="2024-04-02T13:26:43.163" v="121"/>
          <ac:picMkLst>
            <pc:docMk/>
            <pc:sldMk cId="891648796" sldId="307"/>
            <ac:picMk id="5" creationId="{A6BB0053-6E31-6E43-CD54-1F4DB3F2F4EA}"/>
          </ac:picMkLst>
        </pc:picChg>
        <pc:picChg chg="add del mod">
          <ac:chgData name="Vergara Arrieta, Humberto" userId="S::hvergaraarrieta@uiowa.edu::756133c2-2b53-4578-a1df-3eac8a698cb8" providerId="AD" clId="Web-{78E7913B-DA81-4AD5-A203-1C662F0459ED}" dt="2024-04-02T13:27:02.023" v="123"/>
          <ac:picMkLst>
            <pc:docMk/>
            <pc:sldMk cId="891648796" sldId="307"/>
            <ac:picMk id="7" creationId="{64CC629A-7E78-A34B-C18F-1BB38BE4EE66}"/>
          </ac:picMkLst>
        </pc:picChg>
        <pc:picChg chg="add mod modCrop">
          <ac:chgData name="Vergara Arrieta, Humberto" userId="S::hvergaraarrieta@uiowa.edu::756133c2-2b53-4578-a1df-3eac8a698cb8" providerId="AD" clId="Web-{78E7913B-DA81-4AD5-A203-1C662F0459ED}" dt="2024-04-02T13:33:36.317" v="186" actId="1076"/>
          <ac:picMkLst>
            <pc:docMk/>
            <pc:sldMk cId="891648796" sldId="307"/>
            <ac:picMk id="8" creationId="{95B069C6-A27D-7FCE-A82B-1EDD6F151AA5}"/>
          </ac:picMkLst>
        </pc:picChg>
        <pc:picChg chg="add mod modCrop">
          <ac:chgData name="Vergara Arrieta, Humberto" userId="S::hvergaraarrieta@uiowa.edu::756133c2-2b53-4578-a1df-3eac8a698cb8" providerId="AD" clId="Web-{78E7913B-DA81-4AD5-A203-1C662F0459ED}" dt="2024-04-02T13:33:36.348" v="187" actId="1076"/>
          <ac:picMkLst>
            <pc:docMk/>
            <pc:sldMk cId="891648796" sldId="307"/>
            <ac:picMk id="9" creationId="{D2434907-FBE3-D20B-38C6-59C3C784EF95}"/>
          </ac:picMkLst>
        </pc:picChg>
        <pc:picChg chg="add mod ord modCrop">
          <ac:chgData name="Vergara Arrieta, Humberto" userId="S::hvergaraarrieta@uiowa.edu::756133c2-2b53-4578-a1df-3eac8a698cb8" providerId="AD" clId="Web-{78E7913B-DA81-4AD5-A203-1C662F0459ED}" dt="2024-04-02T13:34:06.098" v="190"/>
          <ac:picMkLst>
            <pc:docMk/>
            <pc:sldMk cId="891648796" sldId="307"/>
            <ac:picMk id="10" creationId="{54BC4576-DCD2-FFDF-E6AB-D94A2489BE71}"/>
          </ac:picMkLst>
        </pc:picChg>
      </pc:sldChg>
    </pc:docChg>
  </pc:docChgLst>
  <pc:docChgLst>
    <pc:chgData name="Vergara Arrieta, Humberto" userId="S::hvergaraarrieta@uiowa.edu::756133c2-2b53-4578-a1df-3eac8a698cb8" providerId="AD" clId="Web-{9CEEEA3C-4C8C-4DA6-954B-9F71FBB098F2}"/>
    <pc:docChg chg="modSld">
      <pc:chgData name="Vergara Arrieta, Humberto" userId="S::hvergaraarrieta@uiowa.edu::756133c2-2b53-4578-a1df-3eac8a698cb8" providerId="AD" clId="Web-{9CEEEA3C-4C8C-4DA6-954B-9F71FBB098F2}" dt="2024-04-01T14:36:00.060" v="1" actId="20577"/>
      <pc:docMkLst>
        <pc:docMk/>
      </pc:docMkLst>
      <pc:sldChg chg="modSp">
        <pc:chgData name="Vergara Arrieta, Humberto" userId="S::hvergaraarrieta@uiowa.edu::756133c2-2b53-4578-a1df-3eac8a698cb8" providerId="AD" clId="Web-{9CEEEA3C-4C8C-4DA6-954B-9F71FBB098F2}" dt="2024-04-01T14:36:00.060" v="1" actId="20577"/>
        <pc:sldMkLst>
          <pc:docMk/>
          <pc:sldMk cId="2434810306" sldId="298"/>
        </pc:sldMkLst>
        <pc:spChg chg="mod">
          <ac:chgData name="Vergara Arrieta, Humberto" userId="S::hvergaraarrieta@uiowa.edu::756133c2-2b53-4578-a1df-3eac8a698cb8" providerId="AD" clId="Web-{9CEEEA3C-4C8C-4DA6-954B-9F71FBB098F2}" dt="2024-04-01T14:36:00.060" v="1" actId="20577"/>
          <ac:spMkLst>
            <pc:docMk/>
            <pc:sldMk cId="2434810306" sldId="298"/>
            <ac:spMk id="5" creationId="{3AB9DA04-09C8-1B02-576B-82C569C85548}"/>
          </ac:spMkLst>
        </pc:spChg>
      </pc:sldChg>
    </pc:docChg>
  </pc:docChgLst>
  <pc:docChgLst>
    <pc:chgData name="Robledo Delgado, Vanessa" userId="S::vrobledodelgado@uiowa.edu::ddc8f397-8728-4c38-9bd9-c60bfbee3443" providerId="AD" clId="Web-{BA93C118-D2C4-4FF7-85EA-595D0EF3A756}"/>
    <pc:docChg chg="modSld">
      <pc:chgData name="Robledo Delgado, Vanessa" userId="S::vrobledodelgado@uiowa.edu::ddc8f397-8728-4c38-9bd9-c60bfbee3443" providerId="AD" clId="Web-{BA93C118-D2C4-4FF7-85EA-595D0EF3A756}" dt="2024-02-21T01:25:00.932" v="2" actId="20577"/>
      <pc:docMkLst>
        <pc:docMk/>
      </pc:docMkLst>
      <pc:sldChg chg="modSp">
        <pc:chgData name="Robledo Delgado, Vanessa" userId="S::vrobledodelgado@uiowa.edu::ddc8f397-8728-4c38-9bd9-c60bfbee3443" providerId="AD" clId="Web-{BA93C118-D2C4-4FF7-85EA-595D0EF3A756}" dt="2024-02-21T01:25:00.932" v="2" actId="20577"/>
        <pc:sldMkLst>
          <pc:docMk/>
          <pc:sldMk cId="3119911508" sldId="292"/>
        </pc:sldMkLst>
        <pc:spChg chg="mod">
          <ac:chgData name="Robledo Delgado, Vanessa" userId="S::vrobledodelgado@uiowa.edu::ddc8f397-8728-4c38-9bd9-c60bfbee3443" providerId="AD" clId="Web-{BA93C118-D2C4-4FF7-85EA-595D0EF3A756}" dt="2024-02-21T01:25:00.932" v="2"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8D460C66-80E8-40DE-A451-16148AB65AB7}"/>
    <pc:docChg chg="modSld">
      <pc:chgData name="Robledo Delgado, Vanessa" userId="S::vrobledodelgado@uiowa.edu::ddc8f397-8728-4c38-9bd9-c60bfbee3443" providerId="AD" clId="Web-{8D460C66-80E8-40DE-A451-16148AB65AB7}" dt="2024-03-17T17:04:53.325" v="4" actId="20577"/>
      <pc:docMkLst>
        <pc:docMk/>
      </pc:docMkLst>
      <pc:sldChg chg="modSp">
        <pc:chgData name="Robledo Delgado, Vanessa" userId="S::vrobledodelgado@uiowa.edu::ddc8f397-8728-4c38-9bd9-c60bfbee3443" providerId="AD" clId="Web-{8D460C66-80E8-40DE-A451-16148AB65AB7}" dt="2024-03-17T17:04:53.325" v="4" actId="20577"/>
        <pc:sldMkLst>
          <pc:docMk/>
          <pc:sldMk cId="954862000" sldId="297"/>
        </pc:sldMkLst>
        <pc:spChg chg="mod">
          <ac:chgData name="Robledo Delgado, Vanessa" userId="S::vrobledodelgado@uiowa.edu::ddc8f397-8728-4c38-9bd9-c60bfbee3443" providerId="AD" clId="Web-{8D460C66-80E8-40DE-A451-16148AB65AB7}" dt="2024-03-17T17:04:53.325" v="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24CDF054-6301-442A-9095-A850E8B0B76A}"/>
    <pc:docChg chg="modSld">
      <pc:chgData name="Robledo Delgado, Vanessa" userId="S::vrobledodelgado@uiowa.edu::ddc8f397-8728-4c38-9bd9-c60bfbee3443" providerId="AD" clId="Web-{24CDF054-6301-442A-9095-A850E8B0B76A}" dt="2024-02-27T15:50:11.278" v="11" actId="20577"/>
      <pc:docMkLst>
        <pc:docMk/>
      </pc:docMkLst>
      <pc:sldChg chg="modSp">
        <pc:chgData name="Robledo Delgado, Vanessa" userId="S::vrobledodelgado@uiowa.edu::ddc8f397-8728-4c38-9bd9-c60bfbee3443" providerId="AD" clId="Web-{24CDF054-6301-442A-9095-A850E8B0B76A}" dt="2024-02-27T15:50:11.278" v="11" actId="20577"/>
        <pc:sldMkLst>
          <pc:docMk/>
          <pc:sldMk cId="621977057" sldId="291"/>
        </pc:sldMkLst>
        <pc:spChg chg="mod">
          <ac:chgData name="Robledo Delgado, Vanessa" userId="S::vrobledodelgado@uiowa.edu::ddc8f397-8728-4c38-9bd9-c60bfbee3443" providerId="AD" clId="Web-{24CDF054-6301-442A-9095-A850E8B0B76A}" dt="2024-02-27T15:50:11.278" v="11"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E530ECEF-94B4-4866-99D0-B862620176C6}"/>
    <pc:docChg chg="addSld modSld sldOrd">
      <pc:chgData name="Robledo Delgado, Vanessa" userId="S::vrobledodelgado@uiowa.edu::ddc8f397-8728-4c38-9bd9-c60bfbee3443" providerId="AD" clId="Web-{E530ECEF-94B4-4866-99D0-B862620176C6}" dt="2024-03-11T13:37:27.291" v="73" actId="1076"/>
      <pc:docMkLst>
        <pc:docMk/>
      </pc:docMkLst>
      <pc:sldChg chg="ord">
        <pc:chgData name="Robledo Delgado, Vanessa" userId="S::vrobledodelgado@uiowa.edu::ddc8f397-8728-4c38-9bd9-c60bfbee3443" providerId="AD" clId="Web-{E530ECEF-94B4-4866-99D0-B862620176C6}" dt="2024-03-11T13:14:06.335" v="20"/>
        <pc:sldMkLst>
          <pc:docMk/>
          <pc:sldMk cId="2951194185" sldId="293"/>
        </pc:sldMkLst>
      </pc:sldChg>
      <pc:sldChg chg="ord">
        <pc:chgData name="Robledo Delgado, Vanessa" userId="S::vrobledodelgado@uiowa.edu::ddc8f397-8728-4c38-9bd9-c60bfbee3443" providerId="AD" clId="Web-{E530ECEF-94B4-4866-99D0-B862620176C6}" dt="2024-03-11T13:14:00.788" v="19"/>
        <pc:sldMkLst>
          <pc:docMk/>
          <pc:sldMk cId="3506942172" sldId="294"/>
        </pc:sldMkLst>
      </pc:sldChg>
      <pc:sldChg chg="delSp modSp add replId">
        <pc:chgData name="Robledo Delgado, Vanessa" userId="S::vrobledodelgado@uiowa.edu::ddc8f397-8728-4c38-9bd9-c60bfbee3443" providerId="AD" clId="Web-{E530ECEF-94B4-4866-99D0-B862620176C6}" dt="2024-03-11T13:13:54.288" v="18" actId="20577"/>
        <pc:sldMkLst>
          <pc:docMk/>
          <pc:sldMk cId="373001339" sldId="295"/>
        </pc:sldMkLst>
        <pc:spChg chg="mod">
          <ac:chgData name="Robledo Delgado, Vanessa" userId="S::vrobledodelgado@uiowa.edu::ddc8f397-8728-4c38-9bd9-c60bfbee3443" providerId="AD" clId="Web-{E530ECEF-94B4-4866-99D0-B862620176C6}" dt="2024-03-11T13:13:09.865" v="9" actId="20577"/>
          <ac:spMkLst>
            <pc:docMk/>
            <pc:sldMk cId="373001339" sldId="295"/>
            <ac:spMk id="2" creationId="{A98AD148-B283-804F-55DC-471330524F85}"/>
          </ac:spMkLst>
        </pc:spChg>
        <pc:spChg chg="mod">
          <ac:chgData name="Robledo Delgado, Vanessa" userId="S::vrobledodelgado@uiowa.edu::ddc8f397-8728-4c38-9bd9-c60bfbee3443" providerId="AD" clId="Web-{E530ECEF-94B4-4866-99D0-B862620176C6}" dt="2024-03-11T13:13:54.288" v="18" actId="20577"/>
          <ac:spMkLst>
            <pc:docMk/>
            <pc:sldMk cId="373001339" sldId="295"/>
            <ac:spMk id="3" creationId="{34B75DEF-6056-AA88-9E33-4FA6EABC846E}"/>
          </ac:spMkLst>
        </pc:spChg>
        <pc:spChg chg="del">
          <ac:chgData name="Robledo Delgado, Vanessa" userId="S::vrobledodelgado@uiowa.edu::ddc8f397-8728-4c38-9bd9-c60bfbee3443" providerId="AD" clId="Web-{E530ECEF-94B4-4866-99D0-B862620176C6}" dt="2024-03-11T13:13:20.381" v="15"/>
          <ac:spMkLst>
            <pc:docMk/>
            <pc:sldMk cId="373001339" sldId="295"/>
            <ac:spMk id="5" creationId="{8B686BAA-52F6-6005-A3AF-6520BBF56C59}"/>
          </ac:spMkLst>
        </pc:spChg>
        <pc:picChg chg="del">
          <ac:chgData name="Robledo Delgado, Vanessa" userId="S::vrobledodelgado@uiowa.edu::ddc8f397-8728-4c38-9bd9-c60bfbee3443" providerId="AD" clId="Web-{E530ECEF-94B4-4866-99D0-B862620176C6}" dt="2024-03-11T13:13:21.397" v="16"/>
          <ac:picMkLst>
            <pc:docMk/>
            <pc:sldMk cId="373001339" sldId="295"/>
            <ac:picMk id="4" creationId="{964E2129-952D-D59F-93B6-37B6D92EE1D2}"/>
          </ac:picMkLst>
        </pc:picChg>
      </pc:sldChg>
      <pc:sldChg chg="addSp modSp new modNotes">
        <pc:chgData name="Robledo Delgado, Vanessa" userId="S::vrobledodelgado@uiowa.edu::ddc8f397-8728-4c38-9bd9-c60bfbee3443" providerId="AD" clId="Web-{E530ECEF-94B4-4866-99D0-B862620176C6}" dt="2024-03-11T13:37:27.291" v="73" actId="1076"/>
        <pc:sldMkLst>
          <pc:docMk/>
          <pc:sldMk cId="636146748" sldId="296"/>
        </pc:sldMkLst>
        <pc:spChg chg="mod">
          <ac:chgData name="Robledo Delgado, Vanessa" userId="S::vrobledodelgado@uiowa.edu::ddc8f397-8728-4c38-9bd9-c60bfbee3443" providerId="AD" clId="Web-{E530ECEF-94B4-4866-99D0-B862620176C6}" dt="2024-03-11T13:28:15.809" v="30"/>
          <ac:spMkLst>
            <pc:docMk/>
            <pc:sldMk cId="636146748" sldId="296"/>
            <ac:spMk id="2" creationId="{D3885D8A-495F-0BBE-4130-8DB148F332C3}"/>
          </ac:spMkLst>
        </pc:spChg>
        <pc:spChg chg="mod">
          <ac:chgData name="Robledo Delgado, Vanessa" userId="S::vrobledodelgado@uiowa.edu::ddc8f397-8728-4c38-9bd9-c60bfbee3443" providerId="AD" clId="Web-{E530ECEF-94B4-4866-99D0-B862620176C6}" dt="2024-03-11T13:34:48.631" v="48" actId="20577"/>
          <ac:spMkLst>
            <pc:docMk/>
            <pc:sldMk cId="636146748" sldId="296"/>
            <ac:spMk id="3" creationId="{3DBB32D4-5916-75D4-09F5-8EFEE6A9CA13}"/>
          </ac:spMkLst>
        </pc:spChg>
        <pc:spChg chg="add mod">
          <ac:chgData name="Robledo Delgado, Vanessa" userId="S::vrobledodelgado@uiowa.edu::ddc8f397-8728-4c38-9bd9-c60bfbee3443" providerId="AD" clId="Web-{E530ECEF-94B4-4866-99D0-B862620176C6}" dt="2024-03-11T13:37:23.869" v="72" actId="1076"/>
          <ac:spMkLst>
            <pc:docMk/>
            <pc:sldMk cId="636146748" sldId="296"/>
            <ac:spMk id="5" creationId="{AEDC1C69-E01E-DA7F-2A65-F0921C8C4453}"/>
          </ac:spMkLst>
        </pc:spChg>
        <pc:picChg chg="add mod">
          <ac:chgData name="Robledo Delgado, Vanessa" userId="S::vrobledodelgado@uiowa.edu::ddc8f397-8728-4c38-9bd9-c60bfbee3443" providerId="AD" clId="Web-{E530ECEF-94B4-4866-99D0-B862620176C6}" dt="2024-03-11T13:37:27.291" v="73"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BF09D0AC-8BD1-49A9-91FC-96ECCA50DEBD}"/>
    <pc:docChg chg="addSld delSld modSld">
      <pc:chgData name="Robledo Delgado, Vanessa" userId="S::vrobledodelgado@uiowa.edu::ddc8f397-8728-4c38-9bd9-c60bfbee3443" providerId="AD" clId="Web-{BF09D0AC-8BD1-49A9-91FC-96ECCA50DEBD}" dt="2024-04-01T23:00:19.966" v="40"/>
      <pc:docMkLst>
        <pc:docMk/>
      </pc:docMkLst>
      <pc:sldChg chg="modSp">
        <pc:chgData name="Robledo Delgado, Vanessa" userId="S::vrobledodelgado@uiowa.edu::ddc8f397-8728-4c38-9bd9-c60bfbee3443" providerId="AD" clId="Web-{BF09D0AC-8BD1-49A9-91FC-96ECCA50DEBD}" dt="2024-04-01T22:57:35.441" v="20" actId="20577"/>
        <pc:sldMkLst>
          <pc:docMk/>
          <pc:sldMk cId="3714757589" sldId="256"/>
        </pc:sldMkLst>
        <pc:spChg chg="mod">
          <ac:chgData name="Robledo Delgado, Vanessa" userId="S::vrobledodelgado@uiowa.edu::ddc8f397-8728-4c38-9bd9-c60bfbee3443" providerId="AD" clId="Web-{BF09D0AC-8BD1-49A9-91FC-96ECCA50DEBD}" dt="2024-04-01T22:57:14.284" v="7" actId="20577"/>
          <ac:spMkLst>
            <pc:docMk/>
            <pc:sldMk cId="3714757589" sldId="256"/>
            <ac:spMk id="2" creationId="{6351A1AD-0570-AF79-CFF2-CB5966E1E10E}"/>
          </ac:spMkLst>
        </pc:spChg>
        <pc:spChg chg="mod">
          <ac:chgData name="Robledo Delgado, Vanessa" userId="S::vrobledodelgado@uiowa.edu::ddc8f397-8728-4c38-9bd9-c60bfbee3443" providerId="AD" clId="Web-{BF09D0AC-8BD1-49A9-91FC-96ECCA50DEBD}" dt="2024-04-01T22:57:35.441" v="20" actId="20577"/>
          <ac:spMkLst>
            <pc:docMk/>
            <pc:sldMk cId="3714757589" sldId="256"/>
            <ac:spMk id="3" creationId="{8DE24219-3473-5786-174B-0067165E1365}"/>
          </ac:spMkLst>
        </pc:spChg>
      </pc:sldChg>
      <pc:sldChg chg="del">
        <pc:chgData name="Robledo Delgado, Vanessa" userId="S::vrobledodelgado@uiowa.edu::ddc8f397-8728-4c38-9bd9-c60bfbee3443" providerId="AD" clId="Web-{BF09D0AC-8BD1-49A9-91FC-96ECCA50DEBD}" dt="2024-04-01T22:57:53.035" v="28"/>
        <pc:sldMkLst>
          <pc:docMk/>
          <pc:sldMk cId="248249326" sldId="285"/>
        </pc:sldMkLst>
      </pc:sldChg>
      <pc:sldChg chg="modSp">
        <pc:chgData name="Robledo Delgado, Vanessa" userId="S::vrobledodelgado@uiowa.edu::ddc8f397-8728-4c38-9bd9-c60bfbee3443" providerId="AD" clId="Web-{BF09D0AC-8BD1-49A9-91FC-96ECCA50DEBD}" dt="2024-04-01T22:57:50.191" v="27" actId="1076"/>
        <pc:sldMkLst>
          <pc:docMk/>
          <pc:sldMk cId="2144142395" sldId="287"/>
        </pc:sldMkLst>
        <pc:spChg chg="mod">
          <ac:chgData name="Robledo Delgado, Vanessa" userId="S::vrobledodelgado@uiowa.edu::ddc8f397-8728-4c38-9bd9-c60bfbee3443" providerId="AD" clId="Web-{BF09D0AC-8BD1-49A9-91FC-96ECCA50DEBD}" dt="2024-04-01T22:57:50.191" v="27" actId="1076"/>
          <ac:spMkLst>
            <pc:docMk/>
            <pc:sldMk cId="2144142395" sldId="287"/>
            <ac:spMk id="2" creationId="{68AFE14D-2584-45A9-93E1-83F0A31ACDB2}"/>
          </ac:spMkLst>
        </pc:spChg>
      </pc:sldChg>
      <pc:sldChg chg="del">
        <pc:chgData name="Robledo Delgado, Vanessa" userId="S::vrobledodelgado@uiowa.edu::ddc8f397-8728-4c38-9bd9-c60bfbee3443" providerId="AD" clId="Web-{BF09D0AC-8BD1-49A9-91FC-96ECCA50DEBD}" dt="2024-04-01T22:57:55.395" v="29"/>
        <pc:sldMkLst>
          <pc:docMk/>
          <pc:sldMk cId="1309940470" sldId="288"/>
        </pc:sldMkLst>
      </pc:sldChg>
      <pc:sldChg chg="del">
        <pc:chgData name="Robledo Delgado, Vanessa" userId="S::vrobledodelgado@uiowa.edu::ddc8f397-8728-4c38-9bd9-c60bfbee3443" providerId="AD" clId="Web-{BF09D0AC-8BD1-49A9-91FC-96ECCA50DEBD}" dt="2024-04-01T22:57:56.910" v="30"/>
        <pc:sldMkLst>
          <pc:docMk/>
          <pc:sldMk cId="874606407" sldId="289"/>
        </pc:sldMkLst>
      </pc:sldChg>
      <pc:sldChg chg="del">
        <pc:chgData name="Robledo Delgado, Vanessa" userId="S::vrobledodelgado@uiowa.edu::ddc8f397-8728-4c38-9bd9-c60bfbee3443" providerId="AD" clId="Web-{BF09D0AC-8BD1-49A9-91FC-96ECCA50DEBD}" dt="2024-04-01T22:57:57.804" v="31"/>
        <pc:sldMkLst>
          <pc:docMk/>
          <pc:sldMk cId="2477520907" sldId="290"/>
        </pc:sldMkLst>
      </pc:sldChg>
      <pc:sldChg chg="del">
        <pc:chgData name="Robledo Delgado, Vanessa" userId="S::vrobledodelgado@uiowa.edu::ddc8f397-8728-4c38-9bd9-c60bfbee3443" providerId="AD" clId="Web-{BF09D0AC-8BD1-49A9-91FC-96ECCA50DEBD}" dt="2024-04-01T22:57:58.661" v="32"/>
        <pc:sldMkLst>
          <pc:docMk/>
          <pc:sldMk cId="3119911508" sldId="292"/>
        </pc:sldMkLst>
      </pc:sldChg>
      <pc:sldChg chg="del">
        <pc:chgData name="Robledo Delgado, Vanessa" userId="S::vrobledodelgado@uiowa.edu::ddc8f397-8728-4c38-9bd9-c60bfbee3443" providerId="AD" clId="Web-{BF09D0AC-8BD1-49A9-91FC-96ECCA50DEBD}" dt="2024-04-01T22:57:59.254" v="33"/>
        <pc:sldMkLst>
          <pc:docMk/>
          <pc:sldMk cId="2951194185" sldId="293"/>
        </pc:sldMkLst>
      </pc:sldChg>
      <pc:sldChg chg="del">
        <pc:chgData name="Robledo Delgado, Vanessa" userId="S::vrobledodelgado@uiowa.edu::ddc8f397-8728-4c38-9bd9-c60bfbee3443" providerId="AD" clId="Web-{BF09D0AC-8BD1-49A9-91FC-96ECCA50DEBD}" dt="2024-04-01T22:57:59.676" v="34"/>
        <pc:sldMkLst>
          <pc:docMk/>
          <pc:sldMk cId="3506942172" sldId="294"/>
        </pc:sldMkLst>
      </pc:sldChg>
      <pc:sldChg chg="del">
        <pc:chgData name="Robledo Delgado, Vanessa" userId="S::vrobledodelgado@uiowa.edu::ddc8f397-8728-4c38-9bd9-c60bfbee3443" providerId="AD" clId="Web-{BF09D0AC-8BD1-49A9-91FC-96ECCA50DEBD}" dt="2024-04-01T22:58:00.426" v="35"/>
        <pc:sldMkLst>
          <pc:docMk/>
          <pc:sldMk cId="373001339" sldId="295"/>
        </pc:sldMkLst>
      </pc:sldChg>
      <pc:sldChg chg="del">
        <pc:chgData name="Robledo Delgado, Vanessa" userId="S::vrobledodelgado@uiowa.edu::ddc8f397-8728-4c38-9bd9-c60bfbee3443" providerId="AD" clId="Web-{BF09D0AC-8BD1-49A9-91FC-96ECCA50DEBD}" dt="2024-04-01T22:58:01.145" v="36"/>
        <pc:sldMkLst>
          <pc:docMk/>
          <pc:sldMk cId="636146748" sldId="296"/>
        </pc:sldMkLst>
      </pc:sldChg>
      <pc:sldChg chg="del">
        <pc:chgData name="Robledo Delgado, Vanessa" userId="S::vrobledodelgado@uiowa.edu::ddc8f397-8728-4c38-9bd9-c60bfbee3443" providerId="AD" clId="Web-{BF09D0AC-8BD1-49A9-91FC-96ECCA50DEBD}" dt="2024-04-01T22:58:01.708" v="37"/>
        <pc:sldMkLst>
          <pc:docMk/>
          <pc:sldMk cId="954862000" sldId="297"/>
        </pc:sldMkLst>
      </pc:sldChg>
      <pc:sldChg chg="add del">
        <pc:chgData name="Robledo Delgado, Vanessa" userId="S::vrobledodelgado@uiowa.edu::ddc8f397-8728-4c38-9bd9-c60bfbee3443" providerId="AD" clId="Web-{BF09D0AC-8BD1-49A9-91FC-96ECCA50DEBD}" dt="2024-04-01T23:00:19.966" v="40"/>
        <pc:sldMkLst>
          <pc:docMk/>
          <pc:sldMk cId="2434810306" sldId="298"/>
        </pc:sldMkLst>
      </pc:sldChg>
    </pc:docChg>
  </pc:docChgLst>
  <pc:docChgLst>
    <pc:chgData name="Vergara Arrieta, Humberto" userId="S::hvergaraarrieta@uiowa.edu::756133c2-2b53-4578-a1df-3eac8a698cb8" providerId="AD" clId="Web-{FECB0246-2BAB-494E-8E7A-35F10B6361B0}"/>
    <pc:docChg chg="modSld">
      <pc:chgData name="Vergara Arrieta, Humberto" userId="S::hvergaraarrieta@uiowa.edu::756133c2-2b53-4578-a1df-3eac8a698cb8" providerId="AD" clId="Web-{FECB0246-2BAB-494E-8E7A-35F10B6361B0}" dt="2024-04-02T11:10:11.741" v="186" actId="1076"/>
      <pc:docMkLst>
        <pc:docMk/>
      </pc:docMkLst>
      <pc:sldChg chg="modSp">
        <pc:chgData name="Vergara Arrieta, Humberto" userId="S::hvergaraarrieta@uiowa.edu::756133c2-2b53-4578-a1df-3eac8a698cb8" providerId="AD" clId="Web-{FECB0246-2BAB-494E-8E7A-35F10B6361B0}" dt="2024-04-02T01:45:22.024" v="4" actId="20577"/>
        <pc:sldMkLst>
          <pc:docMk/>
          <pc:sldMk cId="421006862" sldId="300"/>
        </pc:sldMkLst>
        <pc:spChg chg="mod">
          <ac:chgData name="Vergara Arrieta, Humberto" userId="S::hvergaraarrieta@uiowa.edu::756133c2-2b53-4578-a1df-3eac8a698cb8" providerId="AD" clId="Web-{FECB0246-2BAB-494E-8E7A-35F10B6361B0}" dt="2024-04-02T01:45:22.024" v="4" actId="20577"/>
          <ac:spMkLst>
            <pc:docMk/>
            <pc:sldMk cId="421006862" sldId="300"/>
            <ac:spMk id="3" creationId="{34B75DEF-6056-AA88-9E33-4FA6EABC846E}"/>
          </ac:spMkLst>
        </pc:spChg>
        <pc:picChg chg="mod modCrop">
          <ac:chgData name="Vergara Arrieta, Humberto" userId="S::hvergaraarrieta@uiowa.edu::756133c2-2b53-4578-a1df-3eac8a698cb8" providerId="AD" clId="Web-{FECB0246-2BAB-494E-8E7A-35F10B6361B0}" dt="2024-04-02T01:36:14.761" v="3"/>
          <ac:picMkLst>
            <pc:docMk/>
            <pc:sldMk cId="421006862" sldId="300"/>
            <ac:picMk id="7" creationId="{4E818A40-9100-E843-6D15-4F70774B13B3}"/>
          </ac:picMkLst>
        </pc:picChg>
      </pc:sldChg>
      <pc:sldChg chg="addSp delSp modSp mod setBg">
        <pc:chgData name="Vergara Arrieta, Humberto" userId="S::hvergaraarrieta@uiowa.edu::756133c2-2b53-4578-a1df-3eac8a698cb8" providerId="AD" clId="Web-{FECB0246-2BAB-494E-8E7A-35F10B6361B0}" dt="2024-04-02T11:10:11.741" v="186" actId="1076"/>
        <pc:sldMkLst>
          <pc:docMk/>
          <pc:sldMk cId="794247979" sldId="301"/>
        </pc:sldMkLst>
        <pc:spChg chg="mod">
          <ac:chgData name="Vergara Arrieta, Humberto" userId="S::hvergaraarrieta@uiowa.edu::756133c2-2b53-4578-a1df-3eac8a698cb8" providerId="AD" clId="Web-{FECB0246-2BAB-494E-8E7A-35F10B6361B0}" dt="2024-04-02T11:04:16.154" v="33"/>
          <ac:spMkLst>
            <pc:docMk/>
            <pc:sldMk cId="794247979" sldId="301"/>
            <ac:spMk id="2" creationId="{9A83F7EA-8BE4-AFBE-3394-F1357D147F0D}"/>
          </ac:spMkLst>
        </pc:spChg>
        <pc:spChg chg="add del">
          <ac:chgData name="Vergara Arrieta, Humberto" userId="S::hvergaraarrieta@uiowa.edu::756133c2-2b53-4578-a1df-3eac8a698cb8" providerId="AD" clId="Web-{FECB0246-2BAB-494E-8E7A-35F10B6361B0}" dt="2024-04-02T10:40:27.676" v="9"/>
          <ac:spMkLst>
            <pc:docMk/>
            <pc:sldMk cId="794247979" sldId="301"/>
            <ac:spMk id="3" creationId="{61B0AB8A-2FA2-EA6B-522D-254C80DC4B54}"/>
          </ac:spMkLst>
        </pc:spChg>
        <pc:spChg chg="add del mod">
          <ac:chgData name="Vergara Arrieta, Humberto" userId="S::hvergaraarrieta@uiowa.edu::756133c2-2b53-4578-a1df-3eac8a698cb8" providerId="AD" clId="Web-{FECB0246-2BAB-494E-8E7A-35F10B6361B0}" dt="2024-04-02T10:49:22.706" v="22"/>
          <ac:spMkLst>
            <pc:docMk/>
            <pc:sldMk cId="794247979" sldId="301"/>
            <ac:spMk id="196" creationId="{B3898C7F-83BC-DE5F-67B5-0187EA05462D}"/>
          </ac:spMkLst>
        </pc:spChg>
        <pc:spChg chg="add del mod">
          <ac:chgData name="Vergara Arrieta, Humberto" userId="S::hvergaraarrieta@uiowa.edu::756133c2-2b53-4578-a1df-3eac8a698cb8" providerId="AD" clId="Web-{FECB0246-2BAB-494E-8E7A-35F10B6361B0}" dt="2024-04-02T11:03:28.653" v="26"/>
          <ac:spMkLst>
            <pc:docMk/>
            <pc:sldMk cId="794247979" sldId="301"/>
            <ac:spMk id="199" creationId="{37B876C7-6EA4-2A07-99B9-181F6BB68131}"/>
          </ac:spMkLst>
        </pc:spChg>
        <pc:spChg chg="add mod">
          <ac:chgData name="Vergara Arrieta, Humberto" userId="S::hvergaraarrieta@uiowa.edu::756133c2-2b53-4578-a1df-3eac8a698cb8" providerId="AD" clId="Web-{FECB0246-2BAB-494E-8E7A-35F10B6361B0}" dt="2024-04-02T11:10:11.741" v="186" actId="1076"/>
          <ac:spMkLst>
            <pc:docMk/>
            <pc:sldMk cId="794247979" sldId="301"/>
            <ac:spMk id="201" creationId="{BFBE280B-0057-B708-6F12-37EAC998475B}"/>
          </ac:spMkLst>
        </pc:spChg>
        <pc:spChg chg="add del">
          <ac:chgData name="Vergara Arrieta, Humberto" userId="S::hvergaraarrieta@uiowa.edu::756133c2-2b53-4578-a1df-3eac8a698cb8" providerId="AD" clId="Web-{FECB0246-2BAB-494E-8E7A-35F10B6361B0}" dt="2024-04-02T11:04:16.154" v="33"/>
          <ac:spMkLst>
            <pc:docMk/>
            <pc:sldMk cId="794247979" sldId="301"/>
            <ac:spMk id="204" creationId="{6503898C-461C-BEE2-A448-AF42B398E849}"/>
          </ac:spMkLst>
        </pc:spChg>
        <pc:spChg chg="add del">
          <ac:chgData name="Vergara Arrieta, Humberto" userId="S::hvergaraarrieta@uiowa.edu::756133c2-2b53-4578-a1df-3eac8a698cb8" providerId="AD" clId="Web-{FECB0246-2BAB-494E-8E7A-35F10B6361B0}" dt="2024-04-02T11:04:16.154" v="33"/>
          <ac:spMkLst>
            <pc:docMk/>
            <pc:sldMk cId="794247979" sldId="301"/>
            <ac:spMk id="207" creationId="{E45CA849-654C-4173-AD99-B3A2528275F5}"/>
          </ac:spMkLst>
        </pc:spChg>
        <pc:spChg chg="add del">
          <ac:chgData name="Vergara Arrieta, Humberto" userId="S::hvergaraarrieta@uiowa.edu::756133c2-2b53-4578-a1df-3eac8a698cb8" providerId="AD" clId="Web-{FECB0246-2BAB-494E-8E7A-35F10B6361B0}" dt="2024-04-02T11:04:16.154" v="33"/>
          <ac:spMkLst>
            <pc:docMk/>
            <pc:sldMk cId="794247979" sldId="301"/>
            <ac:spMk id="209" creationId="{3E23A947-2D45-4208-AE2B-64948C87A3EB}"/>
          </ac:spMkLst>
        </pc:spChg>
        <pc:spChg chg="add del">
          <ac:chgData name="Vergara Arrieta, Humberto" userId="S::hvergaraarrieta@uiowa.edu::756133c2-2b53-4578-a1df-3eac8a698cb8" providerId="AD" clId="Web-{FECB0246-2BAB-494E-8E7A-35F10B6361B0}" dt="2024-04-02T11:04:16.154" v="33"/>
          <ac:spMkLst>
            <pc:docMk/>
            <pc:sldMk cId="794247979" sldId="301"/>
            <ac:spMk id="211" creationId="{E5BBB0F9-6A59-4D02-A9C7-A2D6516684CE}"/>
          </ac:spMkLst>
        </pc:spChg>
        <pc:graphicFrameChg chg="add del mod ord modGraphic">
          <ac:chgData name="Vergara Arrieta, Humberto" userId="S::hvergaraarrieta@uiowa.edu::756133c2-2b53-4578-a1df-3eac8a698cb8" providerId="AD" clId="Web-{FECB0246-2BAB-494E-8E7A-35F10B6361B0}" dt="2024-04-02T10:37:27.390" v="6"/>
          <ac:graphicFrameMkLst>
            <pc:docMk/>
            <pc:sldMk cId="794247979" sldId="301"/>
            <ac:graphicFrameMk id="4" creationId="{F0F2605F-9E85-6F89-6D54-A1E5D746C5BD}"/>
          </ac:graphicFrameMkLst>
        </pc:graphicFrameChg>
        <pc:graphicFrameChg chg="add del mod ord modGraphic">
          <ac:chgData name="Vergara Arrieta, Humberto" userId="S::hvergaraarrieta@uiowa.edu::756133c2-2b53-4578-a1df-3eac8a698cb8" providerId="AD" clId="Web-{FECB0246-2BAB-494E-8E7A-35F10B6361B0}" dt="2024-04-02T10:37:43.438" v="8"/>
          <ac:graphicFrameMkLst>
            <pc:docMk/>
            <pc:sldMk cId="794247979" sldId="301"/>
            <ac:graphicFrameMk id="11" creationId="{1AF01F0A-2876-C0B3-BC45-C87F0D8D83D8}"/>
          </ac:graphicFrameMkLst>
        </pc:graphicFrameChg>
        <pc:graphicFrameChg chg="add del mod ord modGraphic">
          <ac:chgData name="Vergara Arrieta, Humberto" userId="S::hvergaraarrieta@uiowa.edu::756133c2-2b53-4578-a1df-3eac8a698cb8" providerId="AD" clId="Web-{FECB0246-2BAB-494E-8E7A-35F10B6361B0}" dt="2024-04-02T10:41:13.974" v="21"/>
          <ac:graphicFrameMkLst>
            <pc:docMk/>
            <pc:sldMk cId="794247979" sldId="301"/>
            <ac:graphicFrameMk id="18" creationId="{5933430D-4207-7692-BF15-CAE9D9A7E3CC}"/>
          </ac:graphicFrameMkLst>
        </pc:graphicFrameChg>
        <pc:picChg chg="add del mod ord">
          <ac:chgData name="Vergara Arrieta, Humberto" userId="S::hvergaraarrieta@uiowa.edu::756133c2-2b53-4578-a1df-3eac8a698cb8" providerId="AD" clId="Web-{FECB0246-2BAB-494E-8E7A-35F10B6361B0}" dt="2024-04-02T11:03:27.778" v="25"/>
          <ac:picMkLst>
            <pc:docMk/>
            <pc:sldMk cId="794247979" sldId="301"/>
            <ac:picMk id="197" creationId="{EFEBFC17-AB62-3A44-3A29-2D4720450C39}"/>
          </ac:picMkLst>
        </pc:picChg>
        <pc:picChg chg="add mod ord">
          <ac:chgData name="Vergara Arrieta, Humberto" userId="S::hvergaraarrieta@uiowa.edu::756133c2-2b53-4578-a1df-3eac8a698cb8" providerId="AD" clId="Web-{FECB0246-2BAB-494E-8E7A-35F10B6361B0}" dt="2024-04-02T11:04:22.029" v="34" actId="1076"/>
          <ac:picMkLst>
            <pc:docMk/>
            <pc:sldMk cId="794247979" sldId="301"/>
            <ac:picMk id="200" creationId="{E02DEE16-0019-5E23-1253-B051D203F0CB}"/>
          </ac:picMkLst>
        </pc:picChg>
      </pc:sldChg>
    </pc:docChg>
  </pc:docChgLst>
  <pc:docChgLst>
    <pc:chgData name="Robledo Delgado, Vanessa" userId="S::vrobledodelgado@uiowa.edu::ddc8f397-8728-4c38-9bd9-c60bfbee3443" providerId="AD" clId="Web-{471C4F53-7CD1-4495-9ACA-BEBBC6292F5C}"/>
    <pc:docChg chg="delSld modSld">
      <pc:chgData name="Robledo Delgado, Vanessa" userId="S::vrobledodelgado@uiowa.edu::ddc8f397-8728-4c38-9bd9-c60bfbee3443" providerId="AD" clId="Web-{471C4F53-7CD1-4495-9ACA-BEBBC6292F5C}" dt="2024-03-04T15:01:47.045" v="50"/>
      <pc:docMkLst>
        <pc:docMk/>
      </pc:docMkLst>
      <pc:sldChg chg="del">
        <pc:chgData name="Robledo Delgado, Vanessa" userId="S::vrobledodelgado@uiowa.edu::ddc8f397-8728-4c38-9bd9-c60bfbee3443" providerId="AD" clId="Web-{471C4F53-7CD1-4495-9ACA-BEBBC6292F5C}" dt="2024-03-04T15:01:47.045" v="50"/>
        <pc:sldMkLst>
          <pc:docMk/>
          <pc:sldMk cId="621977057" sldId="291"/>
        </pc:sldMkLst>
      </pc:sldChg>
      <pc:sldChg chg="addSp modSp">
        <pc:chgData name="Robledo Delgado, Vanessa" userId="S::vrobledodelgado@uiowa.edu::ddc8f397-8728-4c38-9bd9-c60bfbee3443" providerId="AD" clId="Web-{471C4F53-7CD1-4495-9ACA-BEBBC6292F5C}" dt="2024-03-04T15:01:37.998" v="49" actId="1076"/>
        <pc:sldMkLst>
          <pc:docMk/>
          <pc:sldMk cId="3506942172" sldId="294"/>
        </pc:sldMkLst>
        <pc:spChg chg="mod">
          <ac:chgData name="Robledo Delgado, Vanessa" userId="S::vrobledodelgado@uiowa.edu::ddc8f397-8728-4c38-9bd9-c60bfbee3443" providerId="AD" clId="Web-{471C4F53-7CD1-4495-9ACA-BEBBC6292F5C}" dt="2024-03-04T14:54:55.906" v="43" actId="20577"/>
          <ac:spMkLst>
            <pc:docMk/>
            <pc:sldMk cId="3506942172" sldId="294"/>
            <ac:spMk id="3" creationId="{34B75DEF-6056-AA88-9E33-4FA6EABC846E}"/>
          </ac:spMkLst>
        </pc:spChg>
        <pc:spChg chg="add mod">
          <ac:chgData name="Robledo Delgado, Vanessa" userId="S::vrobledodelgado@uiowa.edu::ddc8f397-8728-4c38-9bd9-c60bfbee3443" providerId="AD" clId="Web-{471C4F53-7CD1-4495-9ACA-BEBBC6292F5C}" dt="2024-03-04T15:01:34.467" v="48" actId="1076"/>
          <ac:spMkLst>
            <pc:docMk/>
            <pc:sldMk cId="3506942172" sldId="294"/>
            <ac:spMk id="5" creationId="{8B686BAA-52F6-6005-A3AF-6520BBF56C59}"/>
          </ac:spMkLst>
        </pc:spChg>
        <pc:picChg chg="add mod">
          <ac:chgData name="Robledo Delgado, Vanessa" userId="S::vrobledodelgado@uiowa.edu::ddc8f397-8728-4c38-9bd9-c60bfbee3443" providerId="AD" clId="Web-{471C4F53-7CD1-4495-9ACA-BEBBC6292F5C}" dt="2024-03-04T15:01:37.998" v="49" actId="1076"/>
          <ac:picMkLst>
            <pc:docMk/>
            <pc:sldMk cId="3506942172" sldId="294"/>
            <ac:picMk id="4" creationId="{964E2129-952D-D59F-93B6-37B6D92EE1D2}"/>
          </ac:picMkLst>
        </pc:picChg>
      </pc:sldChg>
    </pc:docChg>
  </pc:docChgLst>
  <pc:docChgLst>
    <pc:chgData name="Robledo Delgado, Vanessa" userId="S::vrobledodelgado@uiowa.edu::ddc8f397-8728-4c38-9bd9-c60bfbee3443" providerId="AD" clId="Web-{4AA3F313-E98F-44BD-B176-815413898007}"/>
    <pc:docChg chg="addSld modSld">
      <pc:chgData name="Robledo Delgado, Vanessa" userId="S::vrobledodelgado@uiowa.edu::ddc8f397-8728-4c38-9bd9-c60bfbee3443" providerId="AD" clId="Web-{4AA3F313-E98F-44BD-B176-815413898007}" dt="2024-02-15T17:00:36.668" v="157" actId="20577"/>
      <pc:docMkLst>
        <pc:docMk/>
      </pc:docMkLst>
      <pc:sldChg chg="modSp">
        <pc:chgData name="Robledo Delgado, Vanessa" userId="S::vrobledodelgado@uiowa.edu::ddc8f397-8728-4c38-9bd9-c60bfbee3443" providerId="AD" clId="Web-{4AA3F313-E98F-44BD-B176-815413898007}" dt="2024-02-15T16:55:41.441" v="20" actId="14100"/>
        <pc:sldMkLst>
          <pc:docMk/>
          <pc:sldMk cId="1309940470" sldId="288"/>
        </pc:sldMkLst>
        <pc:spChg chg="mod">
          <ac:chgData name="Robledo Delgado, Vanessa" userId="S::vrobledodelgado@uiowa.edu::ddc8f397-8728-4c38-9bd9-c60bfbee3443" providerId="AD" clId="Web-{4AA3F313-E98F-44BD-B176-815413898007}" dt="2024-02-15T16:55:41.441" v="20" actId="14100"/>
          <ac:spMkLst>
            <pc:docMk/>
            <pc:sldMk cId="1309940470" sldId="288"/>
            <ac:spMk id="2" creationId="{A98AD148-B283-804F-55DC-471330524F85}"/>
          </ac:spMkLst>
        </pc:spChg>
        <pc:spChg chg="mod">
          <ac:chgData name="Robledo Delgado, Vanessa" userId="S::vrobledodelgado@uiowa.edu::ddc8f397-8728-4c38-9bd9-c60bfbee3443" providerId="AD" clId="Web-{4AA3F313-E98F-44BD-B176-815413898007}" dt="2024-02-15T16:55:33.378" v="12" actId="20577"/>
          <ac:spMkLst>
            <pc:docMk/>
            <pc:sldMk cId="1309940470" sldId="288"/>
            <ac:spMk id="3" creationId="{34B75DEF-6056-AA88-9E33-4FA6EABC846E}"/>
          </ac:spMkLst>
        </pc:spChg>
      </pc:sldChg>
      <pc:sldChg chg="modSp">
        <pc:chgData name="Robledo Delgado, Vanessa" userId="S::vrobledodelgado@uiowa.edu::ddc8f397-8728-4c38-9bd9-c60bfbee3443" providerId="AD" clId="Web-{4AA3F313-E98F-44BD-B176-815413898007}" dt="2024-02-15T16:55:47.988" v="22" actId="20577"/>
        <pc:sldMkLst>
          <pc:docMk/>
          <pc:sldMk cId="874606407" sldId="289"/>
        </pc:sldMkLst>
        <pc:spChg chg="mod">
          <ac:chgData name="Robledo Delgado, Vanessa" userId="S::vrobledodelgado@uiowa.edu::ddc8f397-8728-4c38-9bd9-c60bfbee3443" providerId="AD" clId="Web-{4AA3F313-E98F-44BD-B176-815413898007}" dt="2024-02-15T16:55:47.988" v="22" actId="20577"/>
          <ac:spMkLst>
            <pc:docMk/>
            <pc:sldMk cId="874606407" sldId="289"/>
            <ac:spMk id="3" creationId="{34B75DEF-6056-AA88-9E33-4FA6EABC846E}"/>
          </ac:spMkLst>
        </pc:spChg>
      </pc:sldChg>
      <pc:sldChg chg="modSp add replId">
        <pc:chgData name="Robledo Delgado, Vanessa" userId="S::vrobledodelgado@uiowa.edu::ddc8f397-8728-4c38-9bd9-c60bfbee3443" providerId="AD" clId="Web-{4AA3F313-E98F-44BD-B176-815413898007}" dt="2024-02-15T16:58:30.383" v="132" actId="20577"/>
        <pc:sldMkLst>
          <pc:docMk/>
          <pc:sldMk cId="2477520907" sldId="290"/>
        </pc:sldMkLst>
        <pc:spChg chg="mod">
          <ac:chgData name="Robledo Delgado, Vanessa" userId="S::vrobledodelgado@uiowa.edu::ddc8f397-8728-4c38-9bd9-c60bfbee3443" providerId="AD" clId="Web-{4AA3F313-E98F-44BD-B176-815413898007}" dt="2024-02-15T16:58:30.383" v="132" actId="20577"/>
          <ac:spMkLst>
            <pc:docMk/>
            <pc:sldMk cId="2477520907" sldId="290"/>
            <ac:spMk id="2" creationId="{A98AD148-B283-804F-55DC-471330524F85}"/>
          </ac:spMkLst>
        </pc:spChg>
        <pc:spChg chg="mod">
          <ac:chgData name="Robledo Delgado, Vanessa" userId="S::vrobledodelgado@uiowa.edu::ddc8f397-8728-4c38-9bd9-c60bfbee3443" providerId="AD" clId="Web-{4AA3F313-E98F-44BD-B176-815413898007}" dt="2024-02-15T16:58:15.398" v="130" actId="14100"/>
          <ac:spMkLst>
            <pc:docMk/>
            <pc:sldMk cId="2477520907" sldId="290"/>
            <ac:spMk id="3" creationId="{34B75DEF-6056-AA88-9E33-4FA6EABC846E}"/>
          </ac:spMkLst>
        </pc:spChg>
      </pc:sldChg>
      <pc:sldChg chg="new">
        <pc:chgData name="Robledo Delgado, Vanessa" userId="S::vrobledodelgado@uiowa.edu::ddc8f397-8728-4c38-9bd9-c60bfbee3443" providerId="AD" clId="Web-{4AA3F313-E98F-44BD-B176-815413898007}" dt="2024-02-15T16:58:34.946" v="133"/>
        <pc:sldMkLst>
          <pc:docMk/>
          <pc:sldMk cId="621977057" sldId="291"/>
        </pc:sldMkLst>
      </pc:sldChg>
      <pc:sldChg chg="modSp add replId">
        <pc:chgData name="Robledo Delgado, Vanessa" userId="S::vrobledodelgado@uiowa.edu::ddc8f397-8728-4c38-9bd9-c60bfbee3443" providerId="AD" clId="Web-{4AA3F313-E98F-44BD-B176-815413898007}" dt="2024-02-15T17:00:36.668" v="157" actId="20577"/>
        <pc:sldMkLst>
          <pc:docMk/>
          <pc:sldMk cId="3119911508" sldId="292"/>
        </pc:sldMkLst>
        <pc:spChg chg="mod">
          <ac:chgData name="Robledo Delgado, Vanessa" userId="S::vrobledodelgado@uiowa.edu::ddc8f397-8728-4c38-9bd9-c60bfbee3443" providerId="AD" clId="Web-{4AA3F313-E98F-44BD-B176-815413898007}" dt="2024-02-15T17:00:36.668" v="157"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23AB58CB-8024-4C08-BDE5-7A72718B42B9}"/>
    <pc:docChg chg="modSld">
      <pc:chgData name="Robledo Delgado, Vanessa" userId="S::vrobledodelgado@uiowa.edu::ddc8f397-8728-4c38-9bd9-c60bfbee3443" providerId="AD" clId="Web-{23AB58CB-8024-4C08-BDE5-7A72718B42B9}" dt="2024-04-02T14:22:58.670" v="78" actId="1076"/>
      <pc:docMkLst>
        <pc:docMk/>
      </pc:docMkLst>
      <pc:sldChg chg="modSp modNotes">
        <pc:chgData name="Robledo Delgado, Vanessa" userId="S::vrobledodelgado@uiowa.edu::ddc8f397-8728-4c38-9bd9-c60bfbee3443" providerId="AD" clId="Web-{23AB58CB-8024-4C08-BDE5-7A72718B42B9}" dt="2024-04-02T13:46:27.990" v="46" actId="20577"/>
        <pc:sldMkLst>
          <pc:docMk/>
          <pc:sldMk cId="2898537651" sldId="303"/>
        </pc:sldMkLst>
        <pc:spChg chg="mod">
          <ac:chgData name="Robledo Delgado, Vanessa" userId="S::vrobledodelgado@uiowa.edu::ddc8f397-8728-4c38-9bd9-c60bfbee3443" providerId="AD" clId="Web-{23AB58CB-8024-4C08-BDE5-7A72718B42B9}" dt="2024-04-02T13:46:27.990" v="46" actId="20577"/>
          <ac:spMkLst>
            <pc:docMk/>
            <pc:sldMk cId="2898537651" sldId="303"/>
            <ac:spMk id="29" creationId="{DA870DF3-6DEE-EAAF-DB9B-5696D2DF47C5}"/>
          </ac:spMkLst>
        </pc:spChg>
      </pc:sldChg>
      <pc:sldChg chg="modNotes">
        <pc:chgData name="Robledo Delgado, Vanessa" userId="S::vrobledodelgado@uiowa.edu::ddc8f397-8728-4c38-9bd9-c60bfbee3443" providerId="AD" clId="Web-{23AB58CB-8024-4C08-BDE5-7A72718B42B9}" dt="2024-04-02T13:21:52.875" v="1"/>
        <pc:sldMkLst>
          <pc:docMk/>
          <pc:sldMk cId="1872487017" sldId="304"/>
        </pc:sldMkLst>
      </pc:sldChg>
      <pc:sldChg chg="modSp modNotes">
        <pc:chgData name="Robledo Delgado, Vanessa" userId="S::vrobledodelgado@uiowa.edu::ddc8f397-8728-4c38-9bd9-c60bfbee3443" providerId="AD" clId="Web-{23AB58CB-8024-4C08-BDE5-7A72718B42B9}" dt="2024-04-02T14:22:58.670" v="78" actId="1076"/>
        <pc:sldMkLst>
          <pc:docMk/>
          <pc:sldMk cId="4210923099" sldId="305"/>
        </pc:sldMkLst>
        <pc:spChg chg="mod">
          <ac:chgData name="Robledo Delgado, Vanessa" userId="S::vrobledodelgado@uiowa.edu::ddc8f397-8728-4c38-9bd9-c60bfbee3443" providerId="AD" clId="Web-{23AB58CB-8024-4C08-BDE5-7A72718B42B9}" dt="2024-04-02T13:58:09.461" v="74" actId="20577"/>
          <ac:spMkLst>
            <pc:docMk/>
            <pc:sldMk cId="4210923099" sldId="305"/>
            <ac:spMk id="29" creationId="{DA870DF3-6DEE-EAAF-DB9B-5696D2DF47C5}"/>
          </ac:spMkLst>
        </pc:spChg>
        <pc:picChg chg="mod">
          <ac:chgData name="Robledo Delgado, Vanessa" userId="S::vrobledodelgado@uiowa.edu::ddc8f397-8728-4c38-9bd9-c60bfbee3443" providerId="AD" clId="Web-{23AB58CB-8024-4C08-BDE5-7A72718B42B9}" dt="2024-04-02T14:22:56.780" v="77" actId="1076"/>
          <ac:picMkLst>
            <pc:docMk/>
            <pc:sldMk cId="4210923099" sldId="305"/>
            <ac:picMk id="8" creationId="{5F067BDA-D70E-2EEB-C0D7-53432C8886F8}"/>
          </ac:picMkLst>
        </pc:picChg>
        <pc:picChg chg="mod">
          <ac:chgData name="Robledo Delgado, Vanessa" userId="S::vrobledodelgado@uiowa.edu::ddc8f397-8728-4c38-9bd9-c60bfbee3443" providerId="AD" clId="Web-{23AB58CB-8024-4C08-BDE5-7A72718B42B9}" dt="2024-04-02T14:22:58.670" v="78"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E1018DCA-1FAB-4501-880C-87DACA123210}"/>
    <pc:docChg chg="modSld">
      <pc:chgData name="Robledo Delgado, Vanessa" userId="S::vrobledodelgado@uiowa.edu::ddc8f397-8728-4c38-9bd9-c60bfbee3443" providerId="AD" clId="Web-{E1018DCA-1FAB-4501-880C-87DACA123210}" dt="2024-03-04T14:45:04.161" v="311" actId="20577"/>
      <pc:docMkLst>
        <pc:docMk/>
      </pc:docMkLst>
      <pc:sldChg chg="modSp">
        <pc:chgData name="Robledo Delgado, Vanessa" userId="S::vrobledodelgado@uiowa.edu::ddc8f397-8728-4c38-9bd9-c60bfbee3443" providerId="AD" clId="Web-{E1018DCA-1FAB-4501-880C-87DACA123210}" dt="2024-03-04T14:44:19.425" v="295" actId="20577"/>
        <pc:sldMkLst>
          <pc:docMk/>
          <pc:sldMk cId="621977057" sldId="291"/>
        </pc:sldMkLst>
        <pc:spChg chg="mod">
          <ac:chgData name="Robledo Delgado, Vanessa" userId="S::vrobledodelgado@uiowa.edu::ddc8f397-8728-4c38-9bd9-c60bfbee3443" providerId="AD" clId="Web-{E1018DCA-1FAB-4501-880C-87DACA123210}" dt="2024-03-04T14:44:19.425" v="295"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E1018DCA-1FAB-4501-880C-87DACA123210}" dt="2024-03-04T14:45:04.161" v="311" actId="20577"/>
        <pc:sldMkLst>
          <pc:docMk/>
          <pc:sldMk cId="3506942172" sldId="294"/>
        </pc:sldMkLst>
        <pc:spChg chg="mod">
          <ac:chgData name="Robledo Delgado, Vanessa" userId="S::vrobledodelgado@uiowa.edu::ddc8f397-8728-4c38-9bd9-c60bfbee3443" providerId="AD" clId="Web-{E1018DCA-1FAB-4501-880C-87DACA123210}" dt="2024-03-04T14:44:56.864" v="306"/>
          <ac:spMkLst>
            <pc:docMk/>
            <pc:sldMk cId="3506942172" sldId="294"/>
            <ac:spMk id="2" creationId="{A98AD148-B283-804F-55DC-471330524F85}"/>
          </ac:spMkLst>
        </pc:spChg>
        <pc:spChg chg="mod">
          <ac:chgData name="Robledo Delgado, Vanessa" userId="S::vrobledodelgado@uiowa.edu::ddc8f397-8728-4c38-9bd9-c60bfbee3443" providerId="AD" clId="Web-{E1018DCA-1FAB-4501-880C-87DACA123210}" dt="2024-03-04T14:45:04.161" v="311"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0AA04533-F6F1-412E-A12F-0B62C5F35F55}"/>
    <pc:docChg chg="modSld">
      <pc:chgData name="Robledo Delgado, Vanessa" userId="S::vrobledodelgado@uiowa.edu::ddc8f397-8728-4c38-9bd9-c60bfbee3443" providerId="AD" clId="Web-{0AA04533-F6F1-412E-A12F-0B62C5F35F55}" dt="2024-02-12T13:40:11.779" v="8" actId="20577"/>
      <pc:docMkLst>
        <pc:docMk/>
      </pc:docMkLst>
      <pc:sldChg chg="modSp">
        <pc:chgData name="Robledo Delgado, Vanessa" userId="S::vrobledodelgado@uiowa.edu::ddc8f397-8728-4c38-9bd9-c60bfbee3443" providerId="AD" clId="Web-{0AA04533-F6F1-412E-A12F-0B62C5F35F55}" dt="2024-02-12T13:40:11.779" v="8" actId="20577"/>
        <pc:sldMkLst>
          <pc:docMk/>
          <pc:sldMk cId="874606407" sldId="289"/>
        </pc:sldMkLst>
        <pc:spChg chg="mod">
          <ac:chgData name="Robledo Delgado, Vanessa" userId="S::vrobledodelgado@uiowa.edu::ddc8f397-8728-4c38-9bd9-c60bfbee3443" providerId="AD" clId="Web-{0AA04533-F6F1-412E-A12F-0B62C5F35F55}" dt="2024-02-12T13:40:11.779" v="8"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7FA45D82-8518-488D-AD2C-3E1BF43A8FB7}"/>
    <pc:docChg chg="modSld">
      <pc:chgData name="Robledo Delgado, Vanessa" userId="S::vrobledodelgado@uiowa.edu::ddc8f397-8728-4c38-9bd9-c60bfbee3443" providerId="AD" clId="Web-{7FA45D82-8518-488D-AD2C-3E1BF43A8FB7}" dt="2024-02-21T00:11:41.532" v="1" actId="20577"/>
      <pc:docMkLst>
        <pc:docMk/>
      </pc:docMkLst>
      <pc:sldChg chg="modSp">
        <pc:chgData name="Robledo Delgado, Vanessa" userId="S::vrobledodelgado@uiowa.edu::ddc8f397-8728-4c38-9bd9-c60bfbee3443" providerId="AD" clId="Web-{7FA45D82-8518-488D-AD2C-3E1BF43A8FB7}" dt="2024-02-21T00:11:41.532" v="1" actId="20577"/>
        <pc:sldMkLst>
          <pc:docMk/>
          <pc:sldMk cId="3119911508" sldId="292"/>
        </pc:sldMkLst>
        <pc:spChg chg="mod">
          <ac:chgData name="Robledo Delgado, Vanessa" userId="S::vrobledodelgado@uiowa.edu::ddc8f397-8728-4c38-9bd9-c60bfbee3443" providerId="AD" clId="Web-{7FA45D82-8518-488D-AD2C-3E1BF43A8FB7}" dt="2024-02-21T00:11:41.532" v="1"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5BBD498B-2A52-44DA-9623-A7D98CE151A1}"/>
    <pc:docChg chg="delSld modSld">
      <pc:chgData name="Robledo Delgado, Vanessa" userId="S::vrobledodelgado@uiowa.edu::ddc8f397-8728-4c38-9bd9-c60bfbee3443" providerId="AD" clId="Web-{5BBD498B-2A52-44DA-9623-A7D98CE151A1}" dt="2024-04-02T04:15:09.085" v="15" actId="20577"/>
      <pc:docMkLst>
        <pc:docMk/>
      </pc:docMkLst>
      <pc:sldChg chg="modSp del">
        <pc:chgData name="Robledo Delgado, Vanessa" userId="S::vrobledodelgado@uiowa.edu::ddc8f397-8728-4c38-9bd9-c60bfbee3443" providerId="AD" clId="Web-{5BBD498B-2A52-44DA-9623-A7D98CE151A1}" dt="2024-04-02T04:14:05.740" v="8"/>
        <pc:sldMkLst>
          <pc:docMk/>
          <pc:sldMk cId="3714757589" sldId="256"/>
        </pc:sldMkLst>
        <pc:spChg chg="mod">
          <ac:chgData name="Robledo Delgado, Vanessa" userId="S::vrobledodelgado@uiowa.edu::ddc8f397-8728-4c38-9bd9-c60bfbee3443" providerId="AD" clId="Web-{5BBD498B-2A52-44DA-9623-A7D98CE151A1}" dt="2024-04-02T04:14:02.630" v="7" actId="20577"/>
          <ac:spMkLst>
            <pc:docMk/>
            <pc:sldMk cId="3714757589" sldId="256"/>
            <ac:spMk id="3" creationId="{8DE24219-3473-5786-174B-0067165E1365}"/>
          </ac:spMkLst>
        </pc:spChg>
      </pc:sldChg>
      <pc:sldChg chg="delSp modSp">
        <pc:chgData name="Robledo Delgado, Vanessa" userId="S::vrobledodelgado@uiowa.edu::ddc8f397-8728-4c38-9bd9-c60bfbee3443" providerId="AD" clId="Web-{5BBD498B-2A52-44DA-9623-A7D98CE151A1}" dt="2024-04-02T04:15:09.085" v="15" actId="20577"/>
        <pc:sldMkLst>
          <pc:docMk/>
          <pc:sldMk cId="421006862" sldId="300"/>
        </pc:sldMkLst>
        <pc:spChg chg="del">
          <ac:chgData name="Robledo Delgado, Vanessa" userId="S::vrobledodelgado@uiowa.edu::ddc8f397-8728-4c38-9bd9-c60bfbee3443" providerId="AD" clId="Web-{5BBD498B-2A52-44DA-9623-A7D98CE151A1}" dt="2024-04-02T04:14:54.116" v="9"/>
          <ac:spMkLst>
            <pc:docMk/>
            <pc:sldMk cId="421006862" sldId="300"/>
            <ac:spMk id="2" creationId="{A98AD148-B283-804F-55DC-471330524F85}"/>
          </ac:spMkLst>
        </pc:spChg>
        <pc:spChg chg="mod">
          <ac:chgData name="Robledo Delgado, Vanessa" userId="S::vrobledodelgado@uiowa.edu::ddc8f397-8728-4c38-9bd9-c60bfbee3443" providerId="AD" clId="Web-{5BBD498B-2A52-44DA-9623-A7D98CE151A1}" dt="2024-04-02T04:15:09.085" v="15" actId="20577"/>
          <ac:spMkLst>
            <pc:docMk/>
            <pc:sldMk cId="421006862" sldId="300"/>
            <ac:spMk id="3" creationId="{34B75DEF-6056-AA88-9E33-4FA6EABC846E}"/>
          </ac:spMkLst>
        </pc:spChg>
      </pc:sldChg>
    </pc:docChg>
  </pc:docChgLst>
  <pc:docChgLst>
    <pc:chgData name="Robledo Delgado, Vanessa" userId="S::vrobledodelgado@uiowa.edu::ddc8f397-8728-4c38-9bd9-c60bfbee3443" providerId="AD" clId="Web-{B5221194-FF46-4D81-9EEF-1326B5B90B59}"/>
    <pc:docChg chg="modSld">
      <pc:chgData name="Robledo Delgado, Vanessa" userId="S::vrobledodelgado@uiowa.edu::ddc8f397-8728-4c38-9bd9-c60bfbee3443" providerId="AD" clId="Web-{B5221194-FF46-4D81-9EEF-1326B5B90B59}" dt="2024-02-22T18:03:26.841" v="10" actId="20577"/>
      <pc:docMkLst>
        <pc:docMk/>
      </pc:docMkLst>
      <pc:sldChg chg="modSp">
        <pc:chgData name="Robledo Delgado, Vanessa" userId="S::vrobledodelgado@uiowa.edu::ddc8f397-8728-4c38-9bd9-c60bfbee3443" providerId="AD" clId="Web-{B5221194-FF46-4D81-9EEF-1326B5B90B59}" dt="2024-02-22T18:03:26.841" v="10" actId="20577"/>
        <pc:sldMkLst>
          <pc:docMk/>
          <pc:sldMk cId="3119911508" sldId="292"/>
        </pc:sldMkLst>
        <pc:spChg chg="mod">
          <ac:chgData name="Robledo Delgado, Vanessa" userId="S::vrobledodelgado@uiowa.edu::ddc8f397-8728-4c38-9bd9-c60bfbee3443" providerId="AD" clId="Web-{B5221194-FF46-4D81-9EEF-1326B5B90B59}" dt="2024-02-22T18:03:26.841" v="10" actId="20577"/>
          <ac:spMkLst>
            <pc:docMk/>
            <pc:sldMk cId="3119911508" sldId="292"/>
            <ac:spMk id="3" creationId="{34B75DEF-6056-AA88-9E33-4FA6EABC846E}"/>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2834F8-8073-4C9E-BA90-2AB0292F725C}" type="datetimeFigureOut">
              <a:t>9/17/24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4DE3D-6376-42FC-8551-09455E7518F3}" type="slidenum">
              <a:t>‹#›</a:t>
            </a:fld>
            <a:endParaRPr lang="en-US"/>
          </a:p>
        </p:txBody>
      </p:sp>
    </p:spTree>
    <p:extLst>
      <p:ext uri="{BB962C8B-B14F-4D97-AF65-F5344CB8AC3E}">
        <p14:creationId xmlns:p14="http://schemas.microsoft.com/office/powerpoint/2010/main" val="1475604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trail</a:t>
            </a:r>
          </a:p>
          <a:p>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2</a:t>
            </a:fld>
            <a:endParaRPr lang="en-US"/>
          </a:p>
        </p:txBody>
      </p:sp>
    </p:spTree>
    <p:extLst>
      <p:ext uri="{BB962C8B-B14F-4D97-AF65-F5344CB8AC3E}">
        <p14:creationId xmlns:p14="http://schemas.microsoft.com/office/powerpoint/2010/main" val="1539575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5</a:t>
            </a:fld>
            <a:endParaRPr lang="en-US"/>
          </a:p>
        </p:txBody>
      </p:sp>
    </p:spTree>
    <p:extLst>
      <p:ext uri="{BB962C8B-B14F-4D97-AF65-F5344CB8AC3E}">
        <p14:creationId xmlns:p14="http://schemas.microsoft.com/office/powerpoint/2010/main" val="1429542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6</a:t>
            </a:fld>
            <a:endParaRPr lang="en-US"/>
          </a:p>
        </p:txBody>
      </p:sp>
    </p:spTree>
    <p:extLst>
      <p:ext uri="{BB962C8B-B14F-4D97-AF65-F5344CB8AC3E}">
        <p14:creationId xmlns:p14="http://schemas.microsoft.com/office/powerpoint/2010/main" val="864978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7</a:t>
            </a:fld>
            <a:endParaRPr lang="en-US"/>
          </a:p>
        </p:txBody>
      </p:sp>
    </p:spTree>
    <p:extLst>
      <p:ext uri="{BB962C8B-B14F-4D97-AF65-F5344CB8AC3E}">
        <p14:creationId xmlns:p14="http://schemas.microsoft.com/office/powerpoint/2010/main" val="1280327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8</a:t>
            </a:fld>
            <a:endParaRPr lang="en-US"/>
          </a:p>
        </p:txBody>
      </p:sp>
    </p:spTree>
    <p:extLst>
      <p:ext uri="{BB962C8B-B14F-4D97-AF65-F5344CB8AC3E}">
        <p14:creationId xmlns:p14="http://schemas.microsoft.com/office/powerpoint/2010/main" val="2940924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for example the model overestimate the observations, but with a negative </a:t>
            </a:r>
            <a:r>
              <a:rPr lang="en-US" dirty="0" err="1"/>
              <a:t>nash</a:t>
            </a:r>
            <a:r>
              <a:rPr lang="en-US" dirty="0"/>
              <a:t> error which is something we don’t want to</a:t>
            </a:r>
          </a:p>
        </p:txBody>
      </p:sp>
      <p:sp>
        <p:nvSpPr>
          <p:cNvPr id="4" name="Slide Number Placeholder 3"/>
          <p:cNvSpPr>
            <a:spLocks noGrp="1"/>
          </p:cNvSpPr>
          <p:nvPr>
            <p:ph type="sldNum" sz="quarter" idx="5"/>
          </p:nvPr>
        </p:nvSpPr>
        <p:spPr/>
        <p:txBody>
          <a:bodyPr/>
          <a:lstStyle/>
          <a:p>
            <a:fld id="{A994DE3D-6376-42FC-8551-09455E7518F3}" type="slidenum">
              <a:rPr lang="en-US" smtClean="0"/>
              <a:t>13</a:t>
            </a:fld>
            <a:endParaRPr lang="en-US"/>
          </a:p>
        </p:txBody>
      </p:sp>
    </p:spTree>
    <p:extLst>
      <p:ext uri="{BB962C8B-B14F-4D97-AF65-F5344CB8AC3E}">
        <p14:creationId xmlns:p14="http://schemas.microsoft.com/office/powerpoint/2010/main" val="567713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have some </a:t>
            </a:r>
            <a:r>
              <a:rPr lang="en-US" dirty="0" err="1"/>
              <a:t>prelimiry</a:t>
            </a:r>
            <a:r>
              <a:rPr lang="en-US" dirty="0"/>
              <a:t> results for our </a:t>
            </a:r>
            <a:r>
              <a:rPr lang="en-US" dirty="0" err="1"/>
              <a:t>ghana</a:t>
            </a:r>
            <a:r>
              <a:rPr lang="en-US" dirty="0"/>
              <a:t> baseline. In most of the cases the model overestimate the discharge, however where the model </a:t>
            </a:r>
            <a:r>
              <a:rPr lang="en-US" dirty="0" err="1"/>
              <a:t>subestimate</a:t>
            </a:r>
            <a:r>
              <a:rPr lang="en-US" dirty="0"/>
              <a:t> the observations the NASH error is not so bad. For instance, this two stations..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20</a:t>
            </a:fld>
            <a:endParaRPr lang="en-US"/>
          </a:p>
        </p:txBody>
      </p:sp>
    </p:spTree>
    <p:extLst>
      <p:ext uri="{BB962C8B-B14F-4D97-AF65-F5344CB8AC3E}">
        <p14:creationId xmlns:p14="http://schemas.microsoft.com/office/powerpoint/2010/main" val="3726082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realize that for some stations we don’t have data from the model, so we need to correct the location of the gauge.</a:t>
            </a:r>
          </a:p>
          <a:p>
            <a:r>
              <a:rPr lang="en-US" dirty="0"/>
              <a:t>So, this week we are going to correct that locations and run again the model to see if improves</a:t>
            </a:r>
          </a:p>
        </p:txBody>
      </p:sp>
      <p:sp>
        <p:nvSpPr>
          <p:cNvPr id="4" name="Slide Number Placeholder 3"/>
          <p:cNvSpPr>
            <a:spLocks noGrp="1"/>
          </p:cNvSpPr>
          <p:nvPr>
            <p:ph type="sldNum" sz="quarter" idx="5"/>
          </p:nvPr>
        </p:nvSpPr>
        <p:spPr/>
        <p:txBody>
          <a:bodyPr/>
          <a:lstStyle/>
          <a:p>
            <a:fld id="{A994DE3D-6376-42FC-8551-09455E7518F3}" type="slidenum">
              <a:rPr lang="en-US" smtClean="0"/>
              <a:t>22</a:t>
            </a:fld>
            <a:endParaRPr lang="en-US"/>
          </a:p>
        </p:txBody>
      </p:sp>
    </p:spTree>
    <p:extLst>
      <p:ext uri="{BB962C8B-B14F-4D97-AF65-F5344CB8AC3E}">
        <p14:creationId xmlns:p14="http://schemas.microsoft.com/office/powerpoint/2010/main" val="4206412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for example the model overestimate the observations, but with a negative </a:t>
            </a:r>
            <a:r>
              <a:rPr lang="en-US" dirty="0" err="1"/>
              <a:t>nash</a:t>
            </a:r>
            <a:r>
              <a:rPr lang="en-US" dirty="0"/>
              <a:t> error which is something we don’t want to</a:t>
            </a:r>
          </a:p>
        </p:txBody>
      </p:sp>
      <p:sp>
        <p:nvSpPr>
          <p:cNvPr id="4" name="Slide Number Placeholder 3"/>
          <p:cNvSpPr>
            <a:spLocks noGrp="1"/>
          </p:cNvSpPr>
          <p:nvPr>
            <p:ph type="sldNum" sz="quarter" idx="5"/>
          </p:nvPr>
        </p:nvSpPr>
        <p:spPr/>
        <p:txBody>
          <a:bodyPr/>
          <a:lstStyle/>
          <a:p>
            <a:fld id="{A994DE3D-6376-42FC-8551-09455E7518F3}" type="slidenum">
              <a:rPr lang="en-US" smtClean="0"/>
              <a:t>29</a:t>
            </a:fld>
            <a:endParaRPr lang="en-US"/>
          </a:p>
        </p:txBody>
      </p:sp>
    </p:spTree>
    <p:extLst>
      <p:ext uri="{BB962C8B-B14F-4D97-AF65-F5344CB8AC3E}">
        <p14:creationId xmlns:p14="http://schemas.microsoft.com/office/powerpoint/2010/main" val="38315560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10354360" cy="1843238"/>
          </a:xfrm>
        </p:spPr>
        <p:txBody>
          <a:bodyPr lIns="0" tIns="0" rIns="0" bIns="0" anchor="t" anchorCtr="0">
            <a:normAutofit/>
          </a:bodyPr>
          <a:lstStyle>
            <a:lvl1pPr algn="l">
              <a:defRPr sz="6000" b="1">
                <a:solidFill>
                  <a:schemeClr val="bg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a:t>
            </a:r>
            <a:br>
              <a:rPr lang="en-US"/>
            </a:br>
            <a:r>
              <a:rPr lang="en-US"/>
              <a:t>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10354360" cy="407460"/>
          </a:xfrm>
        </p:spPr>
        <p:txBody>
          <a:bodyPr lIns="0" tIns="0" rIns="0" bIns="0"/>
          <a:lstStyle>
            <a:lvl1pPr marL="0" indent="0" algn="l">
              <a:buNone/>
              <a:defRPr sz="2400" b="1">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148794"/>
            <a:ext cx="10354360" cy="463108"/>
          </a:xfrm>
        </p:spPr>
        <p:txBody>
          <a:bodyPr lIns="0" tIns="0" rIns="0" bIns="0">
            <a:normAutofit/>
          </a:bodyPr>
          <a:lstStyle>
            <a:lvl1pPr marL="0" indent="0">
              <a:buNone/>
              <a:defRPr sz="2400">
                <a:solidFill>
                  <a:schemeClr val="bg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10376585" cy="365125"/>
          </a:xfrm>
          <a:prstGeom prst="rect">
            <a:avLst/>
          </a:prstGeom>
          <a:noFill/>
        </p:spPr>
        <p:txBody>
          <a:bodyPr vert="horz" lIns="0" tIns="0" rIns="0" bIns="0" rtlCol="0" anchor="ctr"/>
          <a:lstStyle>
            <a:lvl1pPr algn="l">
              <a:defRPr sz="2200" b="0">
                <a:solidFill>
                  <a:schemeClr val="bg1"/>
                </a:solidFill>
                <a:latin typeface="Roboto" panose="02000000000000000000" pitchFamily="2" charset="0"/>
                <a:ea typeface="Roboto" panose="02000000000000000000" pitchFamily="2" charset="0"/>
              </a:defRPr>
            </a:lvl1pPr>
          </a:lstStyle>
          <a:p>
            <a:endParaRPr lang="en-US"/>
          </a:p>
        </p:txBody>
      </p:sp>
      <p:pic>
        <p:nvPicPr>
          <p:cNvPr id="12" name="Picture 11" descr="The University of Iowa">
            <a:extLst>
              <a:ext uri="{FF2B5EF4-FFF2-40B4-BE49-F238E27FC236}">
                <a16:creationId xmlns:a16="http://schemas.microsoft.com/office/drawing/2014/main" id="{A096FDD2-3609-3C49-9ED5-616F9E36DB07}"/>
              </a:ext>
            </a:extLst>
          </p:cNvPr>
          <p:cNvPicPr>
            <a:picLocks noChangeAspect="1"/>
          </p:cNvPicPr>
          <p:nvPr/>
        </p:nvPicPr>
        <p:blipFill>
          <a:blip r:embed="rId2"/>
          <a:stretch>
            <a:fillRect/>
          </a:stretch>
        </p:blipFill>
        <p:spPr>
          <a:xfrm>
            <a:off x="8625016" y="0"/>
            <a:ext cx="2693773" cy="1279542"/>
          </a:xfrm>
          <a:prstGeom prst="rect">
            <a:avLst/>
          </a:prstGeom>
        </p:spPr>
      </p:pic>
    </p:spTree>
    <p:extLst>
      <p:ext uri="{BB962C8B-B14F-4D97-AF65-F5344CB8AC3E}">
        <p14:creationId xmlns:p14="http://schemas.microsoft.com/office/powerpoint/2010/main" val="3215646981"/>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ullet Slide - 2 Lin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hasCustomPrompt="1"/>
          </p:nvPr>
        </p:nvSpPr>
        <p:spPr>
          <a:xfrm>
            <a:off x="952500" y="389509"/>
            <a:ext cx="10287000" cy="1331865"/>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 </a:t>
            </a:r>
            <a:br>
              <a:rPr lang="en-US"/>
            </a:br>
            <a:r>
              <a:rPr lang="en-US"/>
              <a:t>that runs to two lines</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CD2525-98F9-924C-B8E5-083B38E28238}"/>
              </a:ext>
            </a:extLst>
          </p:cNvPr>
          <p:cNvSpPr>
            <a:spLocks noGrp="1"/>
          </p:cNvSpPr>
          <p:nvPr>
            <p:ph idx="1"/>
          </p:nvPr>
        </p:nvSpPr>
        <p:spPr>
          <a:xfrm>
            <a:off x="952500" y="2050741"/>
            <a:ext cx="10287000" cy="3892859"/>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7995AAAF-3BA6-4445-BF32-09164447961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0AA5F87C-9826-7441-9CF2-6F364BF7D9C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8678EF36-A6E8-DB4E-8C3A-B3624ECEE49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971267334"/>
      </p:ext>
    </p:extLst>
  </p:cSld>
  <p:clrMapOvr>
    <a:masterClrMapping/>
  </p:clrMapOvr>
  <p:extLst>
    <p:ext uri="{DCECCB84-F9BA-43D5-87BE-67443E8EF086}">
      <p15:sldGuideLst xmlns:p15="http://schemas.microsoft.com/office/powerpoint/2012/main">
        <p15:guide id="1" orient="horz" pos="2400">
          <p15:clr>
            <a:srgbClr val="FBAE40"/>
          </p15:clr>
        </p15:guide>
        <p15:guide id="2" pos="3840">
          <p15:clr>
            <a:srgbClr val="FBAE40"/>
          </p15:clr>
        </p15:guide>
        <p15:guide id="3" pos="600">
          <p15:clr>
            <a:srgbClr val="FBAE40"/>
          </p15:clr>
        </p15:guide>
        <p15:guide id="4" pos="7080">
          <p15:clr>
            <a:srgbClr val="FBAE40"/>
          </p15:clr>
        </p15:guide>
        <p15:guide id="8" orient="horz" pos="37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Text Layou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62D2F673-8F81-4982-AA66-35312BF3859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4800219"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664346"/>
            <a:ext cx="4800224"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86758"/>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8B99253-B000-1442-A7D2-EB536C15CBCB}"/>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8" name="Picture 17" descr="The University of Iowa">
            <a:extLst>
              <a:ext uri="{FF2B5EF4-FFF2-40B4-BE49-F238E27FC236}">
                <a16:creationId xmlns:a16="http://schemas.microsoft.com/office/drawing/2014/main" id="{A96F9427-B9C2-6F44-ADD6-28635EDF4B2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45D918E3-A228-4F47-B892-288E22CD6CB2}"/>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222498330"/>
      </p:ext>
    </p:extLst>
  </p:cSld>
  <p:clrMapOvr>
    <a:masterClrMapping/>
  </p:clrMapOvr>
  <p:extLst>
    <p:ext uri="{DCECCB84-F9BA-43D5-87BE-67443E8EF086}">
      <p15:sldGuideLst xmlns:p15="http://schemas.microsoft.com/office/powerpoint/2012/main">
        <p15:guide id="1" orient="horz" pos="3744">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697">
          <p15:clr>
            <a:srgbClr val="FBAE40"/>
          </p15:clr>
        </p15:guide>
        <p15:guide id="7" orient="horz" pos="240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lumn Text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1686756"/>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2674396"/>
            <a:ext cx="2973372"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168675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2674396"/>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44143A-0CC6-6041-BD38-4C994DA8E0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3" name="Picture 22" descr="The University of Iowa">
            <a:extLst>
              <a:ext uri="{FF2B5EF4-FFF2-40B4-BE49-F238E27FC236}">
                <a16:creationId xmlns:a16="http://schemas.microsoft.com/office/drawing/2014/main" id="{529638AC-0ED3-DE46-BC83-28B1D845EE0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642FB62D-41EB-7A41-B0D2-60C8BB6A316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605716168"/>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our Column Text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52425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737133"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737134"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306107"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306108"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6741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167670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2664346"/>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55DF11BA-BD6E-E14D-A115-587308DBF4A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178B6A3E-B578-0F40-9695-2E975D126F8E}"/>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3" name="Footer Placeholder 4">
            <a:extLst>
              <a:ext uri="{FF2B5EF4-FFF2-40B4-BE49-F238E27FC236}">
                <a16:creationId xmlns:a16="http://schemas.microsoft.com/office/drawing/2014/main" id="{9253C989-F49D-8D4D-BFD5-ECCB6E59B78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6728495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ive Column Text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1835088"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850484"/>
            <a:ext cx="1835088"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301186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CA73044-ABA5-4A68-81D4-75723F104CFB}"/>
              </a:ext>
            </a:extLst>
          </p:cNvPr>
          <p:cNvSpPr>
            <a:spLocks noGrp="1"/>
          </p:cNvSpPr>
          <p:nvPr>
            <p:ph idx="11" hasCustomPrompt="1"/>
          </p:nvPr>
        </p:nvSpPr>
        <p:spPr>
          <a:xfrm>
            <a:off x="3229003" y="1686758"/>
            <a:ext cx="1624302"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5" name="Content Placeholder 2">
            <a:extLst>
              <a:ext uri="{FF2B5EF4-FFF2-40B4-BE49-F238E27FC236}">
                <a16:creationId xmlns:a16="http://schemas.microsoft.com/office/drawing/2014/main" id="{D69FEDBA-37CD-4D7E-A729-6821E598E67D}"/>
              </a:ext>
            </a:extLst>
          </p:cNvPr>
          <p:cNvSpPr>
            <a:spLocks noGrp="1"/>
          </p:cNvSpPr>
          <p:nvPr>
            <p:ph idx="12" hasCustomPrompt="1"/>
          </p:nvPr>
        </p:nvSpPr>
        <p:spPr>
          <a:xfrm>
            <a:off x="322900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66192"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Content Placeholder 2">
            <a:extLst>
              <a:ext uri="{FF2B5EF4-FFF2-40B4-BE49-F238E27FC236}">
                <a16:creationId xmlns:a16="http://schemas.microsoft.com/office/drawing/2014/main" id="{B96DFA0C-E450-4893-8C79-6243F5697984}"/>
              </a:ext>
            </a:extLst>
          </p:cNvPr>
          <p:cNvSpPr>
            <a:spLocks noGrp="1"/>
          </p:cNvSpPr>
          <p:nvPr>
            <p:ph idx="13" hasCustomPrompt="1"/>
          </p:nvPr>
        </p:nvSpPr>
        <p:spPr>
          <a:xfrm>
            <a:off x="528122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7" name="Content Placeholder 2">
            <a:extLst>
              <a:ext uri="{FF2B5EF4-FFF2-40B4-BE49-F238E27FC236}">
                <a16:creationId xmlns:a16="http://schemas.microsoft.com/office/drawing/2014/main" id="{E9D9C274-DDDD-4725-8A7B-113147DD7832}"/>
              </a:ext>
            </a:extLst>
          </p:cNvPr>
          <p:cNvSpPr>
            <a:spLocks noGrp="1"/>
          </p:cNvSpPr>
          <p:nvPr>
            <p:ph idx="14" hasCustomPrompt="1"/>
          </p:nvPr>
        </p:nvSpPr>
        <p:spPr>
          <a:xfrm>
            <a:off x="528122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3190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F93742B6-D009-4AB4-BBDC-24522E901BB5}"/>
              </a:ext>
            </a:extLst>
          </p:cNvPr>
          <p:cNvSpPr>
            <a:spLocks noGrp="1"/>
          </p:cNvSpPr>
          <p:nvPr>
            <p:ph idx="15" hasCustomPrompt="1"/>
          </p:nvPr>
        </p:nvSpPr>
        <p:spPr>
          <a:xfrm>
            <a:off x="734904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9" name="Content Placeholder 2">
            <a:extLst>
              <a:ext uri="{FF2B5EF4-FFF2-40B4-BE49-F238E27FC236}">
                <a16:creationId xmlns:a16="http://schemas.microsoft.com/office/drawing/2014/main" id="{90357619-5F6A-4C63-90C3-32B37CE73C91}"/>
              </a:ext>
            </a:extLst>
          </p:cNvPr>
          <p:cNvSpPr>
            <a:spLocks noGrp="1"/>
          </p:cNvSpPr>
          <p:nvPr>
            <p:ph idx="16" hasCustomPrompt="1"/>
          </p:nvPr>
        </p:nvSpPr>
        <p:spPr>
          <a:xfrm>
            <a:off x="734904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1841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Content Placeholder 2">
            <a:extLst>
              <a:ext uri="{FF2B5EF4-FFF2-40B4-BE49-F238E27FC236}">
                <a16:creationId xmlns:a16="http://schemas.microsoft.com/office/drawing/2014/main" id="{035F8812-D495-478D-828C-D8CF0753EEB5}"/>
              </a:ext>
            </a:extLst>
          </p:cNvPr>
          <p:cNvSpPr>
            <a:spLocks noGrp="1"/>
          </p:cNvSpPr>
          <p:nvPr>
            <p:ph idx="17" hasCustomPrompt="1"/>
          </p:nvPr>
        </p:nvSpPr>
        <p:spPr>
          <a:xfrm>
            <a:off x="9401266" y="1686758"/>
            <a:ext cx="1835087"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1" name="Content Placeholder 2">
            <a:extLst>
              <a:ext uri="{FF2B5EF4-FFF2-40B4-BE49-F238E27FC236}">
                <a16:creationId xmlns:a16="http://schemas.microsoft.com/office/drawing/2014/main" id="{338FA747-D085-4909-A6FE-575A5C652420}"/>
              </a:ext>
            </a:extLst>
          </p:cNvPr>
          <p:cNvSpPr>
            <a:spLocks noGrp="1"/>
          </p:cNvSpPr>
          <p:nvPr>
            <p:ph idx="18" hasCustomPrompt="1"/>
          </p:nvPr>
        </p:nvSpPr>
        <p:spPr>
          <a:xfrm>
            <a:off x="9401267" y="2850484"/>
            <a:ext cx="183823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2" name="Rectangle 31">
            <a:extLst>
              <a:ext uri="{FF2B5EF4-FFF2-40B4-BE49-F238E27FC236}">
                <a16:creationId xmlns:a16="http://schemas.microsoft.com/office/drawing/2014/main" id="{8A4AB6F8-D05F-8E40-A637-083D1274FB35}"/>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8" name="Picture 37" descr="The University of Iowa">
            <a:extLst>
              <a:ext uri="{FF2B5EF4-FFF2-40B4-BE49-F238E27FC236}">
                <a16:creationId xmlns:a16="http://schemas.microsoft.com/office/drawing/2014/main" id="{03F28A08-B979-7F4D-A857-AE155CAB0EE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6" name="Footer Placeholder 4">
            <a:extLst>
              <a:ext uri="{FF2B5EF4-FFF2-40B4-BE49-F238E27FC236}">
                <a16:creationId xmlns:a16="http://schemas.microsoft.com/office/drawing/2014/main" id="{48092FCE-E544-874D-A440-7B68904C34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09981236"/>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x1 Grid Layou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83F529D-C880-45A0-81D8-FD2CC04E07D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2" y="3291760"/>
            <a:ext cx="10288587"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10288586"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4" y="4753992"/>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15" name="Rectangle 14">
            <a:extLst>
              <a:ext uri="{FF2B5EF4-FFF2-40B4-BE49-F238E27FC236}">
                <a16:creationId xmlns:a16="http://schemas.microsoft.com/office/drawing/2014/main" id="{55E76717-4761-EC4B-BDB1-C130638E59C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40242CE7-09BD-8143-AE27-4BF193790A81}"/>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AF415A2A-5C4A-BE45-8CAF-820EC97BED1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74392644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A9A771B-4FFF-4EBF-A07A-0D6292AC2FE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3" y="3291760"/>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5" y="475399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28" name="Straight Connector 27">
            <a:extLst>
              <a:ext uri="{FF2B5EF4-FFF2-40B4-BE49-F238E27FC236}">
                <a16:creationId xmlns:a16="http://schemas.microsoft.com/office/drawing/2014/main" id="{AA23041F-D604-4688-B75A-90D37AFDDB0E}"/>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F7B91F83-8428-4E5A-9C88-17829B687B77}"/>
              </a:ext>
            </a:extLst>
          </p:cNvPr>
          <p:cNvSpPr>
            <a:spLocks noGrp="1"/>
          </p:cNvSpPr>
          <p:nvPr>
            <p:ph idx="15" hasCustomPrompt="1"/>
          </p:nvPr>
        </p:nvSpPr>
        <p:spPr>
          <a:xfrm>
            <a:off x="6483696" y="168851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ADB1D581-6D4C-4716-AE96-DBB4F953B95C}"/>
              </a:ext>
            </a:extLst>
          </p:cNvPr>
          <p:cNvSpPr>
            <a:spLocks noGrp="1"/>
          </p:cNvSpPr>
          <p:nvPr>
            <p:ph idx="16" hasCustomPrompt="1"/>
          </p:nvPr>
        </p:nvSpPr>
        <p:spPr>
          <a:xfrm>
            <a:off x="6483697" y="212176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4" name="Content Placeholder 2">
            <a:extLst>
              <a:ext uri="{FF2B5EF4-FFF2-40B4-BE49-F238E27FC236}">
                <a16:creationId xmlns:a16="http://schemas.microsoft.com/office/drawing/2014/main" id="{279BA4B0-A083-4A1F-9D3B-A041B59E7C22}"/>
              </a:ext>
            </a:extLst>
          </p:cNvPr>
          <p:cNvSpPr>
            <a:spLocks noGrp="1"/>
          </p:cNvSpPr>
          <p:nvPr>
            <p:ph idx="17" hasCustomPrompt="1"/>
          </p:nvPr>
        </p:nvSpPr>
        <p:spPr>
          <a:xfrm>
            <a:off x="6483698" y="3293514"/>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8FDD4A4D-E1FC-4E83-A8AA-A324B6B0E441}"/>
              </a:ext>
            </a:extLst>
          </p:cNvPr>
          <p:cNvSpPr>
            <a:spLocks noGrp="1"/>
          </p:cNvSpPr>
          <p:nvPr>
            <p:ph idx="18" hasCustomPrompt="1"/>
          </p:nvPr>
        </p:nvSpPr>
        <p:spPr>
          <a:xfrm>
            <a:off x="6483699" y="3726766"/>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DE8E7D5C-ACCB-47E6-A3F5-6F3F51A0F37F}"/>
              </a:ext>
            </a:extLst>
          </p:cNvPr>
          <p:cNvSpPr>
            <a:spLocks noGrp="1"/>
          </p:cNvSpPr>
          <p:nvPr>
            <p:ph idx="19" hasCustomPrompt="1"/>
          </p:nvPr>
        </p:nvSpPr>
        <p:spPr>
          <a:xfrm>
            <a:off x="6483700" y="4755746"/>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659D9DC4-BB53-4441-9B74-84922B369948}"/>
              </a:ext>
            </a:extLst>
          </p:cNvPr>
          <p:cNvSpPr>
            <a:spLocks noGrp="1"/>
          </p:cNvSpPr>
          <p:nvPr>
            <p:ph idx="20" hasCustomPrompt="1"/>
          </p:nvPr>
        </p:nvSpPr>
        <p:spPr>
          <a:xfrm>
            <a:off x="6483701" y="5188998"/>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9" name="Rectangle 28">
            <a:extLst>
              <a:ext uri="{FF2B5EF4-FFF2-40B4-BE49-F238E27FC236}">
                <a16:creationId xmlns:a16="http://schemas.microsoft.com/office/drawing/2014/main" id="{A774845D-2BF0-2740-9880-8D2B0EBB22B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0BB6734F-670C-234F-9B83-4953BF83CF18}"/>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4" name="Footer Placeholder 4">
            <a:extLst>
              <a:ext uri="{FF2B5EF4-FFF2-40B4-BE49-F238E27FC236}">
                <a16:creationId xmlns:a16="http://schemas.microsoft.com/office/drawing/2014/main" id="{7695749F-B8A1-694A-8E96-E3DE4B0E92E9}"/>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27192814"/>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4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1EE2C71-E6FD-4A5F-BC00-7290049C4471}"/>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2760956"/>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FC9698A-599E-4227-BA19-18EFBBF3E0DD}"/>
              </a:ext>
            </a:extLst>
          </p:cNvPr>
          <p:cNvSpPr>
            <a:spLocks noGrp="1"/>
          </p:cNvSpPr>
          <p:nvPr>
            <p:ph idx="11" hasCustomPrompt="1"/>
          </p:nvPr>
        </p:nvSpPr>
        <p:spPr>
          <a:xfrm>
            <a:off x="954094" y="2904080"/>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8" name="Content Placeholder 2">
            <a:extLst>
              <a:ext uri="{FF2B5EF4-FFF2-40B4-BE49-F238E27FC236}">
                <a16:creationId xmlns:a16="http://schemas.microsoft.com/office/drawing/2014/main" id="{C4B470A9-B821-4D01-8FB4-31DF303421A9}"/>
              </a:ext>
            </a:extLst>
          </p:cNvPr>
          <p:cNvSpPr>
            <a:spLocks noGrp="1"/>
          </p:cNvSpPr>
          <p:nvPr>
            <p:ph idx="12" hasCustomPrompt="1"/>
          </p:nvPr>
        </p:nvSpPr>
        <p:spPr>
          <a:xfrm>
            <a:off x="954096" y="3337333"/>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3792244"/>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0C507C81-6817-4069-BC84-0CE4705AE16C}"/>
              </a:ext>
            </a:extLst>
          </p:cNvPr>
          <p:cNvSpPr>
            <a:spLocks noGrp="1"/>
          </p:cNvSpPr>
          <p:nvPr>
            <p:ph idx="15" hasCustomPrompt="1"/>
          </p:nvPr>
        </p:nvSpPr>
        <p:spPr>
          <a:xfrm>
            <a:off x="954098" y="3970621"/>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94103820-8C7A-497C-BCBA-2CFEB4549C83}"/>
              </a:ext>
            </a:extLst>
          </p:cNvPr>
          <p:cNvSpPr>
            <a:spLocks noGrp="1"/>
          </p:cNvSpPr>
          <p:nvPr>
            <p:ph idx="16" hasCustomPrompt="1"/>
          </p:nvPr>
        </p:nvSpPr>
        <p:spPr>
          <a:xfrm>
            <a:off x="954100" y="4403874"/>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16" name="Straight Connector 15">
            <a:extLst>
              <a:ext uri="{FF2B5EF4-FFF2-40B4-BE49-F238E27FC236}">
                <a16:creationId xmlns:a16="http://schemas.microsoft.com/office/drawing/2014/main" id="{1F1CE437-6AD8-4170-8DC8-66894266CE06}"/>
              </a:ext>
            </a:extLst>
          </p:cNvPr>
          <p:cNvCxnSpPr/>
          <p:nvPr/>
        </p:nvCxnSpPr>
        <p:spPr>
          <a:xfrm>
            <a:off x="952506" y="488567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0C02F409-DCF5-4241-BB5E-6E37CC8D3518}"/>
              </a:ext>
            </a:extLst>
          </p:cNvPr>
          <p:cNvSpPr>
            <a:spLocks noGrp="1"/>
          </p:cNvSpPr>
          <p:nvPr>
            <p:ph idx="13" hasCustomPrompt="1"/>
          </p:nvPr>
        </p:nvSpPr>
        <p:spPr>
          <a:xfrm>
            <a:off x="954096" y="5089029"/>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0" name="Content Placeholder 2">
            <a:extLst>
              <a:ext uri="{FF2B5EF4-FFF2-40B4-BE49-F238E27FC236}">
                <a16:creationId xmlns:a16="http://schemas.microsoft.com/office/drawing/2014/main" id="{2AC426E8-7005-475F-BC32-B5F0BA7A8A4C}"/>
              </a:ext>
            </a:extLst>
          </p:cNvPr>
          <p:cNvSpPr>
            <a:spLocks noGrp="1"/>
          </p:cNvSpPr>
          <p:nvPr>
            <p:ph idx="14" hasCustomPrompt="1"/>
          </p:nvPr>
        </p:nvSpPr>
        <p:spPr>
          <a:xfrm>
            <a:off x="954098" y="5522281"/>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4" name="Straight Connector 33">
            <a:extLst>
              <a:ext uri="{FF2B5EF4-FFF2-40B4-BE49-F238E27FC236}">
                <a16:creationId xmlns:a16="http://schemas.microsoft.com/office/drawing/2014/main" id="{8222804C-AFDD-4E8C-BFDC-31326A2127FA}"/>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66342B0E-1F8B-4D4C-ABA7-E43BC2B3F4AE}"/>
              </a:ext>
            </a:extLst>
          </p:cNvPr>
          <p:cNvSpPr>
            <a:spLocks noGrp="1"/>
          </p:cNvSpPr>
          <p:nvPr>
            <p:ph idx="17" hasCustomPrompt="1"/>
          </p:nvPr>
        </p:nvSpPr>
        <p:spPr>
          <a:xfrm>
            <a:off x="6467495" y="1688232"/>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FCF3285B-83DB-4917-9F24-EC0C964DE403}"/>
              </a:ext>
            </a:extLst>
          </p:cNvPr>
          <p:cNvSpPr>
            <a:spLocks noGrp="1"/>
          </p:cNvSpPr>
          <p:nvPr>
            <p:ph idx="18" hasCustomPrompt="1"/>
          </p:nvPr>
        </p:nvSpPr>
        <p:spPr>
          <a:xfrm>
            <a:off x="6467497" y="2121484"/>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8C88D8B1-0044-4EC5-B4CD-DB1095F378A4}"/>
              </a:ext>
            </a:extLst>
          </p:cNvPr>
          <p:cNvSpPr>
            <a:spLocks noGrp="1"/>
          </p:cNvSpPr>
          <p:nvPr>
            <p:ph idx="19" hasCustomPrompt="1"/>
          </p:nvPr>
        </p:nvSpPr>
        <p:spPr>
          <a:xfrm>
            <a:off x="6469089" y="2905554"/>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9F6100E2-DAE8-4111-AF37-8909AA389FC1}"/>
              </a:ext>
            </a:extLst>
          </p:cNvPr>
          <p:cNvSpPr>
            <a:spLocks noGrp="1"/>
          </p:cNvSpPr>
          <p:nvPr>
            <p:ph idx="20" hasCustomPrompt="1"/>
          </p:nvPr>
        </p:nvSpPr>
        <p:spPr>
          <a:xfrm>
            <a:off x="6469091" y="3338807"/>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0" name="Content Placeholder 2">
            <a:extLst>
              <a:ext uri="{FF2B5EF4-FFF2-40B4-BE49-F238E27FC236}">
                <a16:creationId xmlns:a16="http://schemas.microsoft.com/office/drawing/2014/main" id="{C0B1E9EC-56B4-4514-B189-24BD47F549F3}"/>
              </a:ext>
            </a:extLst>
          </p:cNvPr>
          <p:cNvSpPr>
            <a:spLocks noGrp="1"/>
          </p:cNvSpPr>
          <p:nvPr>
            <p:ph idx="23" hasCustomPrompt="1"/>
          </p:nvPr>
        </p:nvSpPr>
        <p:spPr>
          <a:xfrm>
            <a:off x="6469093" y="3972095"/>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1" name="Content Placeholder 2">
            <a:extLst>
              <a:ext uri="{FF2B5EF4-FFF2-40B4-BE49-F238E27FC236}">
                <a16:creationId xmlns:a16="http://schemas.microsoft.com/office/drawing/2014/main" id="{F685484E-408B-4771-9259-BAAC2A6E6017}"/>
              </a:ext>
            </a:extLst>
          </p:cNvPr>
          <p:cNvSpPr>
            <a:spLocks noGrp="1"/>
          </p:cNvSpPr>
          <p:nvPr>
            <p:ph idx="24" hasCustomPrompt="1"/>
          </p:nvPr>
        </p:nvSpPr>
        <p:spPr>
          <a:xfrm>
            <a:off x="6469095" y="4405348"/>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8" name="Content Placeholder 2">
            <a:extLst>
              <a:ext uri="{FF2B5EF4-FFF2-40B4-BE49-F238E27FC236}">
                <a16:creationId xmlns:a16="http://schemas.microsoft.com/office/drawing/2014/main" id="{0EE05AF1-1486-45F2-B87D-2AE555B8D1CB}"/>
              </a:ext>
            </a:extLst>
          </p:cNvPr>
          <p:cNvSpPr>
            <a:spLocks noGrp="1"/>
          </p:cNvSpPr>
          <p:nvPr>
            <p:ph idx="21" hasCustomPrompt="1"/>
          </p:nvPr>
        </p:nvSpPr>
        <p:spPr>
          <a:xfrm>
            <a:off x="6469091" y="5090503"/>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9" name="Content Placeholder 2">
            <a:extLst>
              <a:ext uri="{FF2B5EF4-FFF2-40B4-BE49-F238E27FC236}">
                <a16:creationId xmlns:a16="http://schemas.microsoft.com/office/drawing/2014/main" id="{52C4B0E5-3C7E-4BC2-AA92-4156C26C91FF}"/>
              </a:ext>
            </a:extLst>
          </p:cNvPr>
          <p:cNvSpPr>
            <a:spLocks noGrp="1"/>
          </p:cNvSpPr>
          <p:nvPr>
            <p:ph idx="22" hasCustomPrompt="1"/>
          </p:nvPr>
        </p:nvSpPr>
        <p:spPr>
          <a:xfrm>
            <a:off x="6469093" y="5523755"/>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3" name="Rectangle 32">
            <a:extLst>
              <a:ext uri="{FF2B5EF4-FFF2-40B4-BE49-F238E27FC236}">
                <a16:creationId xmlns:a16="http://schemas.microsoft.com/office/drawing/2014/main" id="{A5480C56-313A-5C4D-A02B-5C10621A506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58CA1799-4AEA-D247-8458-F8440E40306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7" name="Footer Placeholder 4">
            <a:extLst>
              <a:ext uri="{FF2B5EF4-FFF2-40B4-BE49-F238E27FC236}">
                <a16:creationId xmlns:a16="http://schemas.microsoft.com/office/drawing/2014/main" id="{FFD2AE71-6126-9A49-BF5D-602677416553}"/>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03597131"/>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x2 Grid Layout">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F947D672-DDE7-4F36-B79C-4245C5D115ED}"/>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238480"/>
            <a:ext cx="4800219"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8" name="Straight Connector 7">
            <a:extLst>
              <a:ext uri="{FF2B5EF4-FFF2-40B4-BE49-F238E27FC236}">
                <a16:creationId xmlns:a16="http://schemas.microsoft.com/office/drawing/2014/main" id="{69FB9F7B-CC85-4936-BE2A-DF6B8BF46018}"/>
              </a:ext>
            </a:extLst>
          </p:cNvPr>
          <p:cNvCxnSpPr/>
          <p:nvPr/>
        </p:nvCxnSpPr>
        <p:spPr>
          <a:xfrm>
            <a:off x="949325" y="3790765"/>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FDFA8ABE-0B6C-4930-94A9-A2BB4166E51F}"/>
              </a:ext>
            </a:extLst>
          </p:cNvPr>
          <p:cNvSpPr>
            <a:spLocks noGrp="1"/>
          </p:cNvSpPr>
          <p:nvPr>
            <p:ph idx="17" hasCustomPrompt="1"/>
          </p:nvPr>
        </p:nvSpPr>
        <p:spPr>
          <a:xfrm>
            <a:off x="958052" y="4209907"/>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4" name="Content Placeholder 2">
            <a:extLst>
              <a:ext uri="{FF2B5EF4-FFF2-40B4-BE49-F238E27FC236}">
                <a16:creationId xmlns:a16="http://schemas.microsoft.com/office/drawing/2014/main" id="{47E91DB8-4856-4AED-8362-60627F681EE8}"/>
              </a:ext>
            </a:extLst>
          </p:cNvPr>
          <p:cNvSpPr>
            <a:spLocks noGrp="1"/>
          </p:cNvSpPr>
          <p:nvPr>
            <p:ph idx="18" hasCustomPrompt="1"/>
          </p:nvPr>
        </p:nvSpPr>
        <p:spPr>
          <a:xfrm>
            <a:off x="958053" y="4761629"/>
            <a:ext cx="4800219" cy="11819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79384"/>
            <a:ext cx="0" cy="427276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228428"/>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5" name="Content Placeholder 2">
            <a:extLst>
              <a:ext uri="{FF2B5EF4-FFF2-40B4-BE49-F238E27FC236}">
                <a16:creationId xmlns:a16="http://schemas.microsoft.com/office/drawing/2014/main" id="{76BD4A33-C7CC-4380-A2BB-ECC6C2FB7225}"/>
              </a:ext>
            </a:extLst>
          </p:cNvPr>
          <p:cNvSpPr>
            <a:spLocks noGrp="1"/>
          </p:cNvSpPr>
          <p:nvPr>
            <p:ph idx="19" hasCustomPrompt="1"/>
          </p:nvPr>
        </p:nvSpPr>
        <p:spPr>
          <a:xfrm>
            <a:off x="6439276" y="4199855"/>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6" name="Content Placeholder 2">
            <a:extLst>
              <a:ext uri="{FF2B5EF4-FFF2-40B4-BE49-F238E27FC236}">
                <a16:creationId xmlns:a16="http://schemas.microsoft.com/office/drawing/2014/main" id="{4CD0BB64-6643-42CE-AFE7-372305F21233}"/>
              </a:ext>
            </a:extLst>
          </p:cNvPr>
          <p:cNvSpPr>
            <a:spLocks noGrp="1"/>
          </p:cNvSpPr>
          <p:nvPr>
            <p:ph idx="20" hasCustomPrompt="1"/>
          </p:nvPr>
        </p:nvSpPr>
        <p:spPr>
          <a:xfrm>
            <a:off x="6439277" y="4751577"/>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D8D606F0-071A-A842-B316-9BEBD143AC3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8" name="Picture 27" descr="The University of Iowa">
            <a:extLst>
              <a:ext uri="{FF2B5EF4-FFF2-40B4-BE49-F238E27FC236}">
                <a16:creationId xmlns:a16="http://schemas.microsoft.com/office/drawing/2014/main" id="{9AAD4B2F-0082-B749-BE09-2EC20A6C430D}"/>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7" name="Footer Placeholder 4">
            <a:extLst>
              <a:ext uri="{FF2B5EF4-FFF2-40B4-BE49-F238E27FC236}">
                <a16:creationId xmlns:a16="http://schemas.microsoft.com/office/drawing/2014/main" id="{BD920E71-4E45-E74F-B01A-DC16C3B807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099250650"/>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2400">
          <p15:clr>
            <a:srgbClr val="FBAE40"/>
          </p15:clr>
        </p15:guide>
        <p15:guide id="7" orient="horz" pos="69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Stat Layout ">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39080"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52" name="Picture Placeholder 50">
            <a:extLst>
              <a:ext uri="{FF2B5EF4-FFF2-40B4-BE49-F238E27FC236}">
                <a16:creationId xmlns:a16="http://schemas.microsoft.com/office/drawing/2014/main" id="{8D984633-F962-1848-A009-619CB8211633}"/>
              </a:ext>
            </a:extLst>
          </p:cNvPr>
          <p:cNvSpPr>
            <a:spLocks noGrp="1"/>
          </p:cNvSpPr>
          <p:nvPr>
            <p:ph type="pic" sz="quarter" idx="20"/>
          </p:nvPr>
        </p:nvSpPr>
        <p:spPr>
          <a:xfrm>
            <a:off x="3037173" y="2243035"/>
            <a:ext cx="1071841" cy="1095375"/>
          </a:xfrm>
        </p:spPr>
        <p:txBody>
          <a:bodyPr/>
          <a:lstStyle>
            <a:lvl1pPr marL="0" indent="0">
              <a:buNone/>
              <a:defRPr/>
            </a:lvl1pPr>
          </a:lstStyle>
          <a:p>
            <a:r>
              <a:rPr lang="en-US"/>
              <a:t>Click icon to add picture</a:t>
            </a:r>
          </a:p>
        </p:txBody>
      </p:sp>
      <p:cxnSp>
        <p:nvCxnSpPr>
          <p:cNvPr id="14" name="Straight Connector 13">
            <a:extLst>
              <a:ext uri="{FF2B5EF4-FFF2-40B4-BE49-F238E27FC236}">
                <a16:creationId xmlns:a16="http://schemas.microsoft.com/office/drawing/2014/main" id="{44DE3AB4-3020-8D45-86B7-592F12CB716B}"/>
              </a:ext>
            </a:extLst>
          </p:cNvPr>
          <p:cNvCxnSpPr>
            <a:cxnSpLocks/>
          </p:cNvCxnSpPr>
          <p:nvPr/>
        </p:nvCxnSpPr>
        <p:spPr>
          <a:xfrm>
            <a:off x="896513"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DC4E94AD-16D9-BE4C-8C57-CFA6654E1BD9}"/>
              </a:ext>
            </a:extLst>
          </p:cNvPr>
          <p:cNvSpPr>
            <a:spLocks noGrp="1"/>
          </p:cNvSpPr>
          <p:nvPr>
            <p:ph idx="14" hasCustomPrompt="1"/>
          </p:nvPr>
        </p:nvSpPr>
        <p:spPr>
          <a:xfrm>
            <a:off x="939080"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Content Placeholder 2">
            <a:extLst>
              <a:ext uri="{FF2B5EF4-FFF2-40B4-BE49-F238E27FC236}">
                <a16:creationId xmlns:a16="http://schemas.microsoft.com/office/drawing/2014/main" id="{E64293C0-60B2-3341-9C38-86DF7ACA51DC}"/>
              </a:ext>
            </a:extLst>
          </p:cNvPr>
          <p:cNvSpPr>
            <a:spLocks noGrp="1"/>
          </p:cNvSpPr>
          <p:nvPr>
            <p:ph idx="21" hasCustomPrompt="1"/>
          </p:nvPr>
        </p:nvSpPr>
        <p:spPr>
          <a:xfrm>
            <a:off x="4582471"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5" name="Picture Placeholder 50">
            <a:extLst>
              <a:ext uri="{FF2B5EF4-FFF2-40B4-BE49-F238E27FC236}">
                <a16:creationId xmlns:a16="http://schemas.microsoft.com/office/drawing/2014/main" id="{3ED87A8B-0573-474F-94C0-2F7E344853F2}"/>
              </a:ext>
            </a:extLst>
          </p:cNvPr>
          <p:cNvSpPr>
            <a:spLocks noGrp="1"/>
          </p:cNvSpPr>
          <p:nvPr>
            <p:ph type="pic" sz="quarter" idx="23"/>
          </p:nvPr>
        </p:nvSpPr>
        <p:spPr>
          <a:xfrm>
            <a:off x="6680564" y="2243035"/>
            <a:ext cx="1071841" cy="1095375"/>
          </a:xfrm>
        </p:spPr>
        <p:txBody>
          <a:bodyPr/>
          <a:lstStyle>
            <a:lvl1pPr marL="0" indent="0">
              <a:buNone/>
              <a:defRPr/>
            </a:lvl1pPr>
          </a:lstStyle>
          <a:p>
            <a:r>
              <a:rPr lang="en-US"/>
              <a:t>Click icon to add picture</a:t>
            </a:r>
          </a:p>
        </p:txBody>
      </p:sp>
      <p:cxnSp>
        <p:nvCxnSpPr>
          <p:cNvPr id="20" name="Straight Connector 19">
            <a:extLst>
              <a:ext uri="{FF2B5EF4-FFF2-40B4-BE49-F238E27FC236}">
                <a16:creationId xmlns:a16="http://schemas.microsoft.com/office/drawing/2014/main" id="{1799B91B-7CDD-284B-99CF-8408146B2C0D}"/>
              </a:ext>
            </a:extLst>
          </p:cNvPr>
          <p:cNvCxnSpPr>
            <a:cxnSpLocks/>
          </p:cNvCxnSpPr>
          <p:nvPr/>
        </p:nvCxnSpPr>
        <p:spPr>
          <a:xfrm>
            <a:off x="4539904"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8BB67D17-F456-FC43-9C41-9344D6EEB07B}"/>
              </a:ext>
            </a:extLst>
          </p:cNvPr>
          <p:cNvSpPr>
            <a:spLocks noGrp="1"/>
          </p:cNvSpPr>
          <p:nvPr>
            <p:ph idx="22" hasCustomPrompt="1"/>
          </p:nvPr>
        </p:nvSpPr>
        <p:spPr>
          <a:xfrm>
            <a:off x="4582471"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60F6E28A-AB38-A64F-9481-C9F0437BFEA5}"/>
              </a:ext>
            </a:extLst>
          </p:cNvPr>
          <p:cNvSpPr>
            <a:spLocks noGrp="1"/>
          </p:cNvSpPr>
          <p:nvPr>
            <p:ph idx="24" hasCustomPrompt="1"/>
          </p:nvPr>
        </p:nvSpPr>
        <p:spPr>
          <a:xfrm>
            <a:off x="8225863"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9" name="Picture Placeholder 50">
            <a:extLst>
              <a:ext uri="{FF2B5EF4-FFF2-40B4-BE49-F238E27FC236}">
                <a16:creationId xmlns:a16="http://schemas.microsoft.com/office/drawing/2014/main" id="{106DB928-4AE1-4E4B-9A4C-6062FC247709}"/>
              </a:ext>
            </a:extLst>
          </p:cNvPr>
          <p:cNvSpPr>
            <a:spLocks noGrp="1"/>
          </p:cNvSpPr>
          <p:nvPr>
            <p:ph type="pic" sz="quarter" idx="26"/>
          </p:nvPr>
        </p:nvSpPr>
        <p:spPr>
          <a:xfrm>
            <a:off x="10323956" y="2243035"/>
            <a:ext cx="1071841" cy="1095375"/>
          </a:xfrm>
        </p:spPr>
        <p:txBody>
          <a:bodyPr/>
          <a:lstStyle>
            <a:lvl1pPr marL="0" indent="0">
              <a:buNone/>
              <a:defRPr/>
            </a:lvl1pPr>
          </a:lstStyle>
          <a:p>
            <a:r>
              <a:rPr lang="en-US"/>
              <a:t>Click icon to add picture</a:t>
            </a:r>
          </a:p>
        </p:txBody>
      </p:sp>
      <p:cxnSp>
        <p:nvCxnSpPr>
          <p:cNvPr id="27" name="Straight Connector 26">
            <a:extLst>
              <a:ext uri="{FF2B5EF4-FFF2-40B4-BE49-F238E27FC236}">
                <a16:creationId xmlns:a16="http://schemas.microsoft.com/office/drawing/2014/main" id="{F9F7D2B0-E449-FD45-9789-FC204088E97C}"/>
              </a:ext>
            </a:extLst>
          </p:cNvPr>
          <p:cNvCxnSpPr>
            <a:cxnSpLocks/>
          </p:cNvCxnSpPr>
          <p:nvPr/>
        </p:nvCxnSpPr>
        <p:spPr>
          <a:xfrm>
            <a:off x="8183296"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86FE37F4-1DCF-2D40-845F-6C10AC016C29}"/>
              </a:ext>
            </a:extLst>
          </p:cNvPr>
          <p:cNvSpPr>
            <a:spLocks noGrp="1"/>
          </p:cNvSpPr>
          <p:nvPr>
            <p:ph idx="25" hasCustomPrompt="1"/>
          </p:nvPr>
        </p:nvSpPr>
        <p:spPr>
          <a:xfrm>
            <a:off x="8225863"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341066252"/>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9144000" cy="1843238"/>
          </a:xfrm>
        </p:spPr>
        <p:txBody>
          <a:bodyPr lIns="0" tIns="0" rIns="0" bIns="0" anchor="t" anchorCtr="0">
            <a:normAutofit/>
          </a:bodyPr>
          <a:lstStyle>
            <a:lvl1pPr algn="l">
              <a:defRPr sz="6000" b="1">
                <a:solidFill>
                  <a:schemeClr val="tx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9144000" cy="407460"/>
          </a:xfrm>
        </p:spPr>
        <p:txBody>
          <a:bodyPr lIns="0" tIns="0" rIns="0" bIns="0"/>
          <a:lstStyle>
            <a:lvl1pPr marL="0" indent="0" algn="l">
              <a:buNone/>
              <a:defRPr sz="2400" b="1">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087150"/>
            <a:ext cx="9144000" cy="463108"/>
          </a:xfrm>
        </p:spPr>
        <p:txBody>
          <a:bodyPr lIns="0" tIns="0" rIns="0" bIns="0">
            <a:normAutofit/>
          </a:bodyPr>
          <a:lstStyle>
            <a:lvl1pPr marL="0" indent="0">
              <a:buNone/>
              <a:defRPr sz="2400">
                <a:solidFill>
                  <a:schemeClr val="tx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9166225" cy="365125"/>
          </a:xfrm>
          <a:prstGeom prst="rect">
            <a:avLst/>
          </a:prstGeom>
          <a:noFill/>
        </p:spPr>
        <p:txBody>
          <a:bodyPr vert="horz" lIns="0" tIns="0" rIns="0" bIns="0" rtlCol="0" anchor="ctr"/>
          <a:lstStyle>
            <a:lvl1pPr algn="l">
              <a:defRPr sz="2200" b="0">
                <a:solidFill>
                  <a:schemeClr val="tx1"/>
                </a:solidFill>
                <a:latin typeface="Roboto" panose="02000000000000000000" pitchFamily="2" charset="0"/>
                <a:ea typeface="Roboto" panose="02000000000000000000" pitchFamily="2" charset="0"/>
              </a:defRPr>
            </a:lvl1pPr>
          </a:lstStyle>
          <a:p>
            <a:endParaRPr lang="en-US"/>
          </a:p>
        </p:txBody>
      </p:sp>
      <p:pic>
        <p:nvPicPr>
          <p:cNvPr id="10" name="Picture 9">
            <a:extLst>
              <a:ext uri="{FF2B5EF4-FFF2-40B4-BE49-F238E27FC236}">
                <a16:creationId xmlns:a16="http://schemas.microsoft.com/office/drawing/2014/main" id="{4A685527-7A8C-3647-9D96-6D076FA7A7CE}"/>
              </a:ext>
            </a:extLst>
          </p:cNvPr>
          <p:cNvPicPr>
            <a:picLocks noChangeAspect="1"/>
          </p:cNvPicPr>
          <p:nvPr/>
        </p:nvPicPr>
        <p:blipFill>
          <a:blip r:embed="rId2"/>
          <a:srcRect/>
          <a:stretch/>
        </p:blipFill>
        <p:spPr>
          <a:xfrm>
            <a:off x="8628383" y="0"/>
            <a:ext cx="2687038" cy="1279542"/>
          </a:xfrm>
          <a:prstGeom prst="rect">
            <a:avLst/>
          </a:prstGeom>
        </p:spPr>
      </p:pic>
    </p:spTree>
    <p:extLst>
      <p:ext uri="{BB962C8B-B14F-4D97-AF65-F5344CB8AC3E}">
        <p14:creationId xmlns:p14="http://schemas.microsoft.com/office/powerpoint/2010/main" val="3557102316"/>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E7A2738-1D29-40DE-AACF-F60CD708E892}"/>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1ADFA24-184F-46B9-B1D0-3FBB044F3673}"/>
              </a:ext>
            </a:extLst>
          </p:cNvPr>
          <p:cNvSpPr/>
          <p:nvPr/>
        </p:nvSpPr>
        <p:spPr>
          <a:xfrm>
            <a:off x="166474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icture Placeholder 3">
            <a:extLst>
              <a:ext uri="{FF2B5EF4-FFF2-40B4-BE49-F238E27FC236}">
                <a16:creationId xmlns:a16="http://schemas.microsoft.com/office/drawing/2014/main" id="{DC306F30-B3C1-E74C-B18C-7075DB0761DE}"/>
              </a:ext>
            </a:extLst>
          </p:cNvPr>
          <p:cNvSpPr>
            <a:spLocks noGrp="1"/>
          </p:cNvSpPr>
          <p:nvPr>
            <p:ph type="pic" sz="quarter" idx="21"/>
          </p:nvPr>
        </p:nvSpPr>
        <p:spPr>
          <a:xfrm>
            <a:off x="1953910" y="2337468"/>
            <a:ext cx="1182412" cy="1222625"/>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4078664"/>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Oval 18">
            <a:extLst>
              <a:ext uri="{FF2B5EF4-FFF2-40B4-BE49-F238E27FC236}">
                <a16:creationId xmlns:a16="http://schemas.microsoft.com/office/drawing/2014/main" id="{3FF9D861-0550-4AC8-BB96-094DAF60B7F4}"/>
              </a:ext>
            </a:extLst>
          </p:cNvPr>
          <p:cNvSpPr/>
          <p:nvPr/>
        </p:nvSpPr>
        <p:spPr>
          <a:xfrm>
            <a:off x="5231950"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4382C3D7-6E45-864C-A5B5-39762336A484}"/>
              </a:ext>
            </a:extLst>
          </p:cNvPr>
          <p:cNvSpPr>
            <a:spLocks noGrp="1"/>
          </p:cNvSpPr>
          <p:nvPr>
            <p:ph type="pic" sz="quarter" idx="22"/>
          </p:nvPr>
        </p:nvSpPr>
        <p:spPr>
          <a:xfrm>
            <a:off x="5500171" y="2310547"/>
            <a:ext cx="1182412" cy="1222625"/>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4078664"/>
            <a:ext cx="2973372"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0" name="Oval 19">
            <a:extLst>
              <a:ext uri="{FF2B5EF4-FFF2-40B4-BE49-F238E27FC236}">
                <a16:creationId xmlns:a16="http://schemas.microsoft.com/office/drawing/2014/main" id="{D101DA23-83F7-4662-BC02-2666717C53B4}"/>
              </a:ext>
            </a:extLst>
          </p:cNvPr>
          <p:cNvSpPr/>
          <p:nvPr/>
        </p:nvSpPr>
        <p:spPr>
          <a:xfrm>
            <a:off x="8775763"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3">
            <a:extLst>
              <a:ext uri="{FF2B5EF4-FFF2-40B4-BE49-F238E27FC236}">
                <a16:creationId xmlns:a16="http://schemas.microsoft.com/office/drawing/2014/main" id="{6E1CEA20-24A4-8C45-B5A6-CE111F714FEF}"/>
              </a:ext>
            </a:extLst>
          </p:cNvPr>
          <p:cNvSpPr>
            <a:spLocks noGrp="1"/>
          </p:cNvSpPr>
          <p:nvPr>
            <p:ph type="pic" sz="quarter" idx="23"/>
          </p:nvPr>
        </p:nvSpPr>
        <p:spPr>
          <a:xfrm>
            <a:off x="9046432" y="2299135"/>
            <a:ext cx="1182412" cy="1222625"/>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4078663"/>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725814638"/>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B9DD2E6-4011-470E-85A1-9331B2E255C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260812"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icture Placeholder 3">
            <a:extLst>
              <a:ext uri="{FF2B5EF4-FFF2-40B4-BE49-F238E27FC236}">
                <a16:creationId xmlns:a16="http://schemas.microsoft.com/office/drawing/2014/main" id="{0A1A4191-73C5-A24C-B85A-D6F8FC572523}"/>
              </a:ext>
            </a:extLst>
          </p:cNvPr>
          <p:cNvSpPr>
            <a:spLocks noGrp="1"/>
          </p:cNvSpPr>
          <p:nvPr>
            <p:ph type="pic" sz="quarter" idx="24"/>
          </p:nvPr>
        </p:nvSpPr>
        <p:spPr>
          <a:xfrm>
            <a:off x="1540727" y="2311683"/>
            <a:ext cx="1182412" cy="1222625"/>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952500"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935830"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D7A0C8CB-AE00-AE4E-8B06-C3CDA2E8A6B0}"/>
              </a:ext>
            </a:extLst>
          </p:cNvPr>
          <p:cNvSpPr>
            <a:spLocks noGrp="1"/>
          </p:cNvSpPr>
          <p:nvPr>
            <p:ph type="pic" sz="quarter" idx="21"/>
          </p:nvPr>
        </p:nvSpPr>
        <p:spPr>
          <a:xfrm>
            <a:off x="4221796" y="2280863"/>
            <a:ext cx="1182412" cy="1222625"/>
          </a:xfrm>
        </p:spPr>
        <p:txBody>
          <a:bodyPr/>
          <a:lstStyle>
            <a:lvl1pPr>
              <a:buNone/>
              <a:defRPr/>
            </a:lvl1pPr>
          </a:lstStyle>
          <a:p>
            <a:r>
              <a:rPr lang="en-US"/>
              <a:t>Click icon to add picture</a:t>
            </a:r>
          </a:p>
        </p:txBody>
      </p:sp>
      <p:sp>
        <p:nvSpPr>
          <p:cNvPr id="26" name="Content Placeholder 2">
            <a:extLst>
              <a:ext uri="{FF2B5EF4-FFF2-40B4-BE49-F238E27FC236}">
                <a16:creationId xmlns:a16="http://schemas.microsoft.com/office/drawing/2014/main" id="{8C7F2CE8-9E91-4C86-99AB-686A9C810419}"/>
              </a:ext>
            </a:extLst>
          </p:cNvPr>
          <p:cNvSpPr>
            <a:spLocks noGrp="1"/>
          </p:cNvSpPr>
          <p:nvPr>
            <p:ph idx="18" hasCustomPrompt="1"/>
          </p:nvPr>
        </p:nvSpPr>
        <p:spPr>
          <a:xfrm>
            <a:off x="3627518"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9" name="Oval 28">
            <a:extLst>
              <a:ext uri="{FF2B5EF4-FFF2-40B4-BE49-F238E27FC236}">
                <a16:creationId xmlns:a16="http://schemas.microsoft.com/office/drawing/2014/main" id="{07542B3E-45A5-4E88-A2C5-758AC86BE4D0}"/>
              </a:ext>
            </a:extLst>
          </p:cNvPr>
          <p:cNvSpPr/>
          <p:nvPr/>
        </p:nvSpPr>
        <p:spPr>
          <a:xfrm>
            <a:off x="651392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3">
            <a:extLst>
              <a:ext uri="{FF2B5EF4-FFF2-40B4-BE49-F238E27FC236}">
                <a16:creationId xmlns:a16="http://schemas.microsoft.com/office/drawing/2014/main" id="{EED777B6-C788-B840-ACC3-FD8949E42ACB}"/>
              </a:ext>
            </a:extLst>
          </p:cNvPr>
          <p:cNvSpPr>
            <a:spLocks noGrp="1"/>
          </p:cNvSpPr>
          <p:nvPr>
            <p:ph type="pic" sz="quarter" idx="22"/>
          </p:nvPr>
        </p:nvSpPr>
        <p:spPr>
          <a:xfrm>
            <a:off x="6793844" y="2309972"/>
            <a:ext cx="1182412" cy="1222625"/>
          </a:xfrm>
        </p:spPr>
        <p:txBody>
          <a:bodyPr/>
          <a:lstStyle>
            <a:lvl1pPr>
              <a:buNone/>
              <a:defRPr/>
            </a:lvl1pPr>
          </a:lstStyle>
          <a:p>
            <a:r>
              <a:rPr lang="en-US"/>
              <a:t>Click icon to add picture</a:t>
            </a:r>
          </a:p>
        </p:txBody>
      </p:sp>
      <p:sp>
        <p:nvSpPr>
          <p:cNvPr id="28" name="Content Placeholder 2">
            <a:extLst>
              <a:ext uri="{FF2B5EF4-FFF2-40B4-BE49-F238E27FC236}">
                <a16:creationId xmlns:a16="http://schemas.microsoft.com/office/drawing/2014/main" id="{BC06D7C8-7D2D-4A80-B5B8-174F5056AA0B}"/>
              </a:ext>
            </a:extLst>
          </p:cNvPr>
          <p:cNvSpPr>
            <a:spLocks noGrp="1"/>
          </p:cNvSpPr>
          <p:nvPr>
            <p:ph idx="19" hasCustomPrompt="1"/>
          </p:nvPr>
        </p:nvSpPr>
        <p:spPr>
          <a:xfrm>
            <a:off x="6205617"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31" name="Oval 30">
            <a:extLst>
              <a:ext uri="{FF2B5EF4-FFF2-40B4-BE49-F238E27FC236}">
                <a16:creationId xmlns:a16="http://schemas.microsoft.com/office/drawing/2014/main" id="{924B0597-6276-471F-96FD-FDE08D64C524}"/>
              </a:ext>
            </a:extLst>
          </p:cNvPr>
          <p:cNvSpPr/>
          <p:nvPr/>
        </p:nvSpPr>
        <p:spPr>
          <a:xfrm>
            <a:off x="9188946" y="2045132"/>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3">
            <a:extLst>
              <a:ext uri="{FF2B5EF4-FFF2-40B4-BE49-F238E27FC236}">
                <a16:creationId xmlns:a16="http://schemas.microsoft.com/office/drawing/2014/main" id="{04C4E3A7-AB8A-6243-BBFD-8A433C78470B}"/>
              </a:ext>
            </a:extLst>
          </p:cNvPr>
          <p:cNvSpPr>
            <a:spLocks noGrp="1"/>
          </p:cNvSpPr>
          <p:nvPr>
            <p:ph type="pic" sz="quarter" idx="23"/>
          </p:nvPr>
        </p:nvSpPr>
        <p:spPr>
          <a:xfrm>
            <a:off x="9473607" y="2311684"/>
            <a:ext cx="1182412" cy="1222625"/>
          </a:xfrm>
        </p:spPr>
        <p:txBody>
          <a:bodyPr/>
          <a:lstStyle>
            <a:lvl1pPr>
              <a:buNone/>
              <a:defRPr/>
            </a:lvl1pPr>
          </a:lstStyle>
          <a:p>
            <a:r>
              <a:rPr lang="en-US"/>
              <a:t>Click icon to add picture</a:t>
            </a:r>
          </a:p>
        </p:txBody>
      </p:sp>
      <p:sp>
        <p:nvSpPr>
          <p:cNvPr id="30" name="Content Placeholder 2">
            <a:extLst>
              <a:ext uri="{FF2B5EF4-FFF2-40B4-BE49-F238E27FC236}">
                <a16:creationId xmlns:a16="http://schemas.microsoft.com/office/drawing/2014/main" id="{8FC2F9F8-450A-4433-BAFC-DCD0001FAF1D}"/>
              </a:ext>
            </a:extLst>
          </p:cNvPr>
          <p:cNvSpPr>
            <a:spLocks noGrp="1"/>
          </p:cNvSpPr>
          <p:nvPr>
            <p:ph idx="20" hasCustomPrompt="1"/>
          </p:nvPr>
        </p:nvSpPr>
        <p:spPr>
          <a:xfrm>
            <a:off x="8880634" y="4073057"/>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6" name="Rectangle 15">
            <a:extLst>
              <a:ext uri="{FF2B5EF4-FFF2-40B4-BE49-F238E27FC236}">
                <a16:creationId xmlns:a16="http://schemas.microsoft.com/office/drawing/2014/main" id="{D4578BB7-B3A6-0D4A-A743-C8950F9817A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6D319038-0896-5540-A405-0F93F52CC9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9" name="Footer Placeholder 4">
            <a:extLst>
              <a:ext uri="{FF2B5EF4-FFF2-40B4-BE49-F238E27FC236}">
                <a16:creationId xmlns:a16="http://schemas.microsoft.com/office/drawing/2014/main" id="{CF5779A1-5C1A-D949-93A6-EFB401BFC69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88365153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Fiv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7E2EA4D-EFA8-4B7C-9585-ADB07DA2D974}"/>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175438"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3">
            <a:extLst>
              <a:ext uri="{FF2B5EF4-FFF2-40B4-BE49-F238E27FC236}">
                <a16:creationId xmlns:a16="http://schemas.microsoft.com/office/drawing/2014/main" id="{0E2F4087-739F-1B43-B022-92BCEDD29A2D}"/>
              </a:ext>
            </a:extLst>
          </p:cNvPr>
          <p:cNvSpPr>
            <a:spLocks noGrp="1"/>
          </p:cNvSpPr>
          <p:nvPr>
            <p:ph type="pic" sz="quarter" idx="26"/>
          </p:nvPr>
        </p:nvSpPr>
        <p:spPr>
          <a:xfrm>
            <a:off x="1448972" y="2403497"/>
            <a:ext cx="1030100" cy="1086492"/>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1175438" y="407866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222122"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3">
            <a:extLst>
              <a:ext uri="{FF2B5EF4-FFF2-40B4-BE49-F238E27FC236}">
                <a16:creationId xmlns:a16="http://schemas.microsoft.com/office/drawing/2014/main" id="{090A73C4-9F43-6142-BBC5-1C887BE310ED}"/>
              </a:ext>
            </a:extLst>
          </p:cNvPr>
          <p:cNvSpPr>
            <a:spLocks noGrp="1"/>
          </p:cNvSpPr>
          <p:nvPr>
            <p:ph type="pic" sz="quarter" idx="23"/>
          </p:nvPr>
        </p:nvSpPr>
        <p:spPr>
          <a:xfrm>
            <a:off x="3502864" y="2384080"/>
            <a:ext cx="1030100" cy="1086492"/>
          </a:xfrm>
        </p:spPr>
        <p:txBody>
          <a:bodyPr/>
          <a:lstStyle>
            <a:lvl1pPr>
              <a:buNone/>
              <a:defRPr/>
            </a:lvl1pPr>
          </a:lstStyle>
          <a:p>
            <a:r>
              <a:rPr lang="en-US"/>
              <a:t>Click icon to add picture</a:t>
            </a:r>
          </a:p>
        </p:txBody>
      </p:sp>
      <p:sp>
        <p:nvSpPr>
          <p:cNvPr id="33" name="Content Placeholder 2">
            <a:extLst>
              <a:ext uri="{FF2B5EF4-FFF2-40B4-BE49-F238E27FC236}">
                <a16:creationId xmlns:a16="http://schemas.microsoft.com/office/drawing/2014/main" id="{9B9DF875-9EAF-4928-8E91-6599CCEAADEE}"/>
              </a:ext>
            </a:extLst>
          </p:cNvPr>
          <p:cNvSpPr>
            <a:spLocks noGrp="1"/>
          </p:cNvSpPr>
          <p:nvPr>
            <p:ph idx="18" hasCustomPrompt="1"/>
          </p:nvPr>
        </p:nvSpPr>
        <p:spPr>
          <a:xfrm>
            <a:off x="3225991" y="4080927"/>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9" name="Oval 28">
            <a:extLst>
              <a:ext uri="{FF2B5EF4-FFF2-40B4-BE49-F238E27FC236}">
                <a16:creationId xmlns:a16="http://schemas.microsoft.com/office/drawing/2014/main" id="{07542B3E-45A5-4E88-A2C5-758AC86BE4D0}"/>
              </a:ext>
            </a:extLst>
          </p:cNvPr>
          <p:cNvSpPr/>
          <p:nvPr/>
        </p:nvSpPr>
        <p:spPr>
          <a:xfrm>
            <a:off x="5305996"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121B32AC-29FE-5347-BC89-E1D12CFE9173}"/>
              </a:ext>
            </a:extLst>
          </p:cNvPr>
          <p:cNvSpPr>
            <a:spLocks noGrp="1"/>
          </p:cNvSpPr>
          <p:nvPr>
            <p:ph type="pic" sz="quarter" idx="24"/>
          </p:nvPr>
        </p:nvSpPr>
        <p:spPr>
          <a:xfrm>
            <a:off x="5588241" y="2367425"/>
            <a:ext cx="1030100" cy="1086492"/>
          </a:xfrm>
        </p:spPr>
        <p:txBody>
          <a:bodyPr/>
          <a:lstStyle>
            <a:lvl1pPr>
              <a:buNone/>
              <a:defRPr/>
            </a:lvl1pPr>
          </a:lstStyle>
          <a:p>
            <a:r>
              <a:rPr lang="en-US"/>
              <a:t>Click icon to add picture</a:t>
            </a:r>
          </a:p>
        </p:txBody>
      </p:sp>
      <p:sp>
        <p:nvSpPr>
          <p:cNvPr id="36" name="Content Placeholder 2">
            <a:extLst>
              <a:ext uri="{FF2B5EF4-FFF2-40B4-BE49-F238E27FC236}">
                <a16:creationId xmlns:a16="http://schemas.microsoft.com/office/drawing/2014/main" id="{FCAF8AD6-3AD0-422C-B775-D4163897266E}"/>
              </a:ext>
            </a:extLst>
          </p:cNvPr>
          <p:cNvSpPr>
            <a:spLocks noGrp="1"/>
          </p:cNvSpPr>
          <p:nvPr>
            <p:ph idx="19" hasCustomPrompt="1"/>
          </p:nvPr>
        </p:nvSpPr>
        <p:spPr>
          <a:xfrm>
            <a:off x="5285614" y="409557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3</a:t>
            </a:r>
          </a:p>
        </p:txBody>
      </p:sp>
      <p:sp>
        <p:nvSpPr>
          <p:cNvPr id="31" name="Oval 30">
            <a:extLst>
              <a:ext uri="{FF2B5EF4-FFF2-40B4-BE49-F238E27FC236}">
                <a16:creationId xmlns:a16="http://schemas.microsoft.com/office/drawing/2014/main" id="{924B0597-6276-471F-96FD-FDE08D64C524}"/>
              </a:ext>
            </a:extLst>
          </p:cNvPr>
          <p:cNvSpPr/>
          <p:nvPr/>
        </p:nvSpPr>
        <p:spPr>
          <a:xfrm>
            <a:off x="7346820" y="2120050"/>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icture Placeholder 3">
            <a:extLst>
              <a:ext uri="{FF2B5EF4-FFF2-40B4-BE49-F238E27FC236}">
                <a16:creationId xmlns:a16="http://schemas.microsoft.com/office/drawing/2014/main" id="{035F86CE-4040-2C49-984A-EDA41DCC41DE}"/>
              </a:ext>
            </a:extLst>
          </p:cNvPr>
          <p:cNvSpPr>
            <a:spLocks noGrp="1"/>
          </p:cNvSpPr>
          <p:nvPr>
            <p:ph type="pic" sz="quarter" idx="25"/>
          </p:nvPr>
        </p:nvSpPr>
        <p:spPr>
          <a:xfrm>
            <a:off x="7583252" y="2382067"/>
            <a:ext cx="1121725" cy="1086492"/>
          </a:xfrm>
        </p:spPr>
        <p:txBody>
          <a:bodyPr/>
          <a:lstStyle>
            <a:lvl1pPr>
              <a:buNone/>
              <a:defRPr/>
            </a:lvl1pPr>
          </a:lstStyle>
          <a:p>
            <a:r>
              <a:rPr lang="en-US"/>
              <a:t>Click icon to add picture</a:t>
            </a:r>
          </a:p>
        </p:txBody>
      </p:sp>
      <p:sp>
        <p:nvSpPr>
          <p:cNvPr id="38" name="Content Placeholder 2">
            <a:extLst>
              <a:ext uri="{FF2B5EF4-FFF2-40B4-BE49-F238E27FC236}">
                <a16:creationId xmlns:a16="http://schemas.microsoft.com/office/drawing/2014/main" id="{7322EF39-6BE8-4D2B-B814-5743037B71F3}"/>
              </a:ext>
            </a:extLst>
          </p:cNvPr>
          <p:cNvSpPr>
            <a:spLocks noGrp="1"/>
          </p:cNvSpPr>
          <p:nvPr>
            <p:ph idx="20" hasCustomPrompt="1"/>
          </p:nvPr>
        </p:nvSpPr>
        <p:spPr>
          <a:xfrm>
            <a:off x="7325607" y="4098102"/>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4</a:t>
            </a:r>
          </a:p>
        </p:txBody>
      </p:sp>
      <p:sp>
        <p:nvSpPr>
          <p:cNvPr id="39" name="Oval 38">
            <a:extLst>
              <a:ext uri="{FF2B5EF4-FFF2-40B4-BE49-F238E27FC236}">
                <a16:creationId xmlns:a16="http://schemas.microsoft.com/office/drawing/2014/main" id="{D3182B05-A7F1-450F-AE61-51425BEF3AA6}"/>
              </a:ext>
            </a:extLst>
          </p:cNvPr>
          <p:cNvSpPr/>
          <p:nvPr/>
        </p:nvSpPr>
        <p:spPr>
          <a:xfrm>
            <a:off x="9434872" y="2133924"/>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F0B4205C-10C8-FE4A-8B1C-0B1A629E22B6}"/>
              </a:ext>
            </a:extLst>
          </p:cNvPr>
          <p:cNvSpPr>
            <a:spLocks noGrp="1"/>
          </p:cNvSpPr>
          <p:nvPr>
            <p:ph type="pic" sz="quarter" idx="22"/>
          </p:nvPr>
        </p:nvSpPr>
        <p:spPr>
          <a:xfrm>
            <a:off x="9682000" y="2389427"/>
            <a:ext cx="1100333" cy="1086492"/>
          </a:xfrm>
        </p:spPr>
        <p:txBody>
          <a:bodyPr/>
          <a:lstStyle>
            <a:lvl1pPr>
              <a:buNone/>
              <a:defRPr/>
            </a:lvl1pPr>
          </a:lstStyle>
          <a:p>
            <a:r>
              <a:rPr lang="en-US"/>
              <a:t>Click icon to add picture</a:t>
            </a:r>
          </a:p>
        </p:txBody>
      </p:sp>
      <p:sp>
        <p:nvSpPr>
          <p:cNvPr id="40" name="Content Placeholder 2">
            <a:extLst>
              <a:ext uri="{FF2B5EF4-FFF2-40B4-BE49-F238E27FC236}">
                <a16:creationId xmlns:a16="http://schemas.microsoft.com/office/drawing/2014/main" id="{0D14923E-7CAE-49B7-9668-7B538ECFDC5F}"/>
              </a:ext>
            </a:extLst>
          </p:cNvPr>
          <p:cNvSpPr>
            <a:spLocks noGrp="1"/>
          </p:cNvSpPr>
          <p:nvPr>
            <p:ph idx="21" hasCustomPrompt="1"/>
          </p:nvPr>
        </p:nvSpPr>
        <p:spPr>
          <a:xfrm>
            <a:off x="9419080" y="4107460"/>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5</a:t>
            </a:r>
          </a:p>
        </p:txBody>
      </p:sp>
      <p:sp>
        <p:nvSpPr>
          <p:cNvPr id="20" name="Rectangle 19">
            <a:extLst>
              <a:ext uri="{FF2B5EF4-FFF2-40B4-BE49-F238E27FC236}">
                <a16:creationId xmlns:a16="http://schemas.microsoft.com/office/drawing/2014/main" id="{76866093-3200-6440-8AB2-9242D398F84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D664CA64-A0A9-F34D-BDC5-9ABCDE7A54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EB50283A-D398-E048-BDA3-92DD544A494E}"/>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52244112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lumn Photo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4C29AABA-668F-408C-81ED-9A30ED0A4BE9}"/>
              </a:ext>
            </a:extLst>
          </p:cNvPr>
          <p:cNvSpPr>
            <a:spLocks noGrp="1"/>
          </p:cNvSpPr>
          <p:nvPr>
            <p:ph type="pic" sz="quarter" idx="15"/>
          </p:nvPr>
        </p:nvSpPr>
        <p:spPr>
          <a:xfrm>
            <a:off x="949325" y="1684461"/>
            <a:ext cx="3170238"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891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83805"/>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Picture Placeholder 3">
            <a:extLst>
              <a:ext uri="{FF2B5EF4-FFF2-40B4-BE49-F238E27FC236}">
                <a16:creationId xmlns:a16="http://schemas.microsoft.com/office/drawing/2014/main" id="{3C3EF38F-8A6A-4B49-A1A2-467E7797A518}"/>
              </a:ext>
            </a:extLst>
          </p:cNvPr>
          <p:cNvSpPr>
            <a:spLocks noGrp="1"/>
          </p:cNvSpPr>
          <p:nvPr>
            <p:ph type="pic" sz="quarter" idx="16"/>
          </p:nvPr>
        </p:nvSpPr>
        <p:spPr>
          <a:xfrm>
            <a:off x="4602447" y="1677611"/>
            <a:ext cx="2987311" cy="1621608"/>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3537679"/>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4372568"/>
            <a:ext cx="2973372"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Picture Placeholder 3">
            <a:extLst>
              <a:ext uri="{FF2B5EF4-FFF2-40B4-BE49-F238E27FC236}">
                <a16:creationId xmlns:a16="http://schemas.microsoft.com/office/drawing/2014/main" id="{DDD8951C-5A36-4D07-AB7C-0F597B3D797D}"/>
              </a:ext>
            </a:extLst>
          </p:cNvPr>
          <p:cNvSpPr>
            <a:spLocks noGrp="1"/>
          </p:cNvSpPr>
          <p:nvPr>
            <p:ph type="pic" sz="quarter" idx="17"/>
          </p:nvPr>
        </p:nvSpPr>
        <p:spPr>
          <a:xfrm>
            <a:off x="8072642" y="1684461"/>
            <a:ext cx="3166858" cy="1621608"/>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3537679"/>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4372568"/>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02DAB539-1500-4641-B587-77CADD88349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425DB221-2568-9A44-ABC3-1ED0E0B41E1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5" name="Footer Placeholder 4">
            <a:extLst>
              <a:ext uri="{FF2B5EF4-FFF2-40B4-BE49-F238E27FC236}">
                <a16:creationId xmlns:a16="http://schemas.microsoft.com/office/drawing/2014/main" id="{6E30D721-4805-D344-A3E0-90A8F1D568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67254381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lumn Photo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6" name="Picture Placeholder 3">
            <a:extLst>
              <a:ext uri="{FF2B5EF4-FFF2-40B4-BE49-F238E27FC236}">
                <a16:creationId xmlns:a16="http://schemas.microsoft.com/office/drawing/2014/main" id="{E21D4365-BAA8-4F76-87AD-1A328301E298}"/>
              </a:ext>
            </a:extLst>
          </p:cNvPr>
          <p:cNvSpPr>
            <a:spLocks noGrp="1"/>
          </p:cNvSpPr>
          <p:nvPr>
            <p:ph type="pic" sz="quarter" idx="19"/>
          </p:nvPr>
        </p:nvSpPr>
        <p:spPr>
          <a:xfrm>
            <a:off x="949325" y="1684461"/>
            <a:ext cx="2373939"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44118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Picture Placeholder 3">
            <a:extLst>
              <a:ext uri="{FF2B5EF4-FFF2-40B4-BE49-F238E27FC236}">
                <a16:creationId xmlns:a16="http://schemas.microsoft.com/office/drawing/2014/main" id="{EB10E167-B94B-AD40-958C-D9E0F8F9DF4A}"/>
              </a:ext>
            </a:extLst>
          </p:cNvPr>
          <p:cNvSpPr>
            <a:spLocks noGrp="1"/>
          </p:cNvSpPr>
          <p:nvPr>
            <p:ph type="pic" sz="quarter" idx="23"/>
          </p:nvPr>
        </p:nvSpPr>
        <p:spPr>
          <a:xfrm>
            <a:off x="3593362" y="1684461"/>
            <a:ext cx="2373939" cy="1621608"/>
          </a:xfrm>
        </p:spPr>
        <p:txBody>
          <a:bodyPr/>
          <a:lstStyle>
            <a:lvl1pPr>
              <a:buNone/>
              <a:defRPr/>
            </a:lvl1pPr>
          </a:lstStyle>
          <a:p>
            <a:r>
              <a:rPr lang="en-US"/>
              <a:t>Click icon to add picture</a:t>
            </a:r>
          </a:p>
        </p:txBody>
      </p:sp>
      <p:sp>
        <p:nvSpPr>
          <p:cNvPr id="25" name="Content Placeholder 2">
            <a:extLst>
              <a:ext uri="{FF2B5EF4-FFF2-40B4-BE49-F238E27FC236}">
                <a16:creationId xmlns:a16="http://schemas.microsoft.com/office/drawing/2014/main" id="{C03DF098-BB37-5848-9388-750D29EFC657}"/>
              </a:ext>
            </a:extLst>
          </p:cNvPr>
          <p:cNvSpPr>
            <a:spLocks noGrp="1"/>
          </p:cNvSpPr>
          <p:nvPr>
            <p:ph idx="24" hasCustomPrompt="1"/>
          </p:nvPr>
        </p:nvSpPr>
        <p:spPr>
          <a:xfrm>
            <a:off x="3630386"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3" name="Content Placeholder 2">
            <a:extLst>
              <a:ext uri="{FF2B5EF4-FFF2-40B4-BE49-F238E27FC236}">
                <a16:creationId xmlns:a16="http://schemas.microsoft.com/office/drawing/2014/main" id="{6FE4DEF0-41BC-4548-B7BA-1E5B0231AFFD}"/>
              </a:ext>
            </a:extLst>
          </p:cNvPr>
          <p:cNvSpPr>
            <a:spLocks noGrp="1"/>
          </p:cNvSpPr>
          <p:nvPr>
            <p:ph idx="25" hasCustomPrompt="1"/>
          </p:nvPr>
        </p:nvSpPr>
        <p:spPr>
          <a:xfrm>
            <a:off x="3630387"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574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Picture Placeholder 3">
            <a:extLst>
              <a:ext uri="{FF2B5EF4-FFF2-40B4-BE49-F238E27FC236}">
                <a16:creationId xmlns:a16="http://schemas.microsoft.com/office/drawing/2014/main" id="{864CDDAA-23B4-C842-845C-7640D95F2B65}"/>
              </a:ext>
            </a:extLst>
          </p:cNvPr>
          <p:cNvSpPr>
            <a:spLocks noGrp="1"/>
          </p:cNvSpPr>
          <p:nvPr>
            <p:ph type="pic" sz="quarter" idx="26"/>
          </p:nvPr>
        </p:nvSpPr>
        <p:spPr>
          <a:xfrm>
            <a:off x="6237399" y="1684461"/>
            <a:ext cx="2373939" cy="1621608"/>
          </a:xfrm>
        </p:spPr>
        <p:txBody>
          <a:bodyPr/>
          <a:lstStyle>
            <a:lvl1pPr>
              <a:buNone/>
              <a:defRPr/>
            </a:lvl1pPr>
          </a:lstStyle>
          <a:p>
            <a:r>
              <a:rPr lang="en-US"/>
              <a:t>Click icon to add picture</a:t>
            </a:r>
          </a:p>
        </p:txBody>
      </p:sp>
      <p:sp>
        <p:nvSpPr>
          <p:cNvPr id="35" name="Content Placeholder 2">
            <a:extLst>
              <a:ext uri="{FF2B5EF4-FFF2-40B4-BE49-F238E27FC236}">
                <a16:creationId xmlns:a16="http://schemas.microsoft.com/office/drawing/2014/main" id="{DEB8CCE3-3756-5947-84B2-DFCA00A013F6}"/>
              </a:ext>
            </a:extLst>
          </p:cNvPr>
          <p:cNvSpPr>
            <a:spLocks noGrp="1"/>
          </p:cNvSpPr>
          <p:nvPr>
            <p:ph idx="27" hasCustomPrompt="1"/>
          </p:nvPr>
        </p:nvSpPr>
        <p:spPr>
          <a:xfrm>
            <a:off x="6242957"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6" name="Content Placeholder 2">
            <a:extLst>
              <a:ext uri="{FF2B5EF4-FFF2-40B4-BE49-F238E27FC236}">
                <a16:creationId xmlns:a16="http://schemas.microsoft.com/office/drawing/2014/main" id="{09C56F7D-4836-1E4F-BD4C-CB150E12E098}"/>
              </a:ext>
            </a:extLst>
          </p:cNvPr>
          <p:cNvSpPr>
            <a:spLocks noGrp="1"/>
          </p:cNvSpPr>
          <p:nvPr>
            <p:ph idx="28" hasCustomPrompt="1"/>
          </p:nvPr>
        </p:nvSpPr>
        <p:spPr>
          <a:xfrm>
            <a:off x="6242958"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7503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Picture Placeholder 3">
            <a:extLst>
              <a:ext uri="{FF2B5EF4-FFF2-40B4-BE49-F238E27FC236}">
                <a16:creationId xmlns:a16="http://schemas.microsoft.com/office/drawing/2014/main" id="{06A5C640-1D0E-4428-AC28-148AE98A7B34}"/>
              </a:ext>
            </a:extLst>
          </p:cNvPr>
          <p:cNvSpPr>
            <a:spLocks noGrp="1"/>
          </p:cNvSpPr>
          <p:nvPr>
            <p:ph type="pic" sz="quarter" idx="22"/>
          </p:nvPr>
        </p:nvSpPr>
        <p:spPr>
          <a:xfrm>
            <a:off x="8881435" y="1680693"/>
            <a:ext cx="2349365" cy="1621608"/>
          </a:xfrm>
        </p:spPr>
        <p:txBody>
          <a:bodyPr/>
          <a:lstStyle>
            <a:lvl1pPr>
              <a:buNone/>
              <a:defRPr/>
            </a:lvl1pPr>
          </a:lstStyle>
          <a:p>
            <a:r>
              <a:rPr lang="en-US"/>
              <a:t>Click icon to add picture</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354891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4362520"/>
            <a:ext cx="2358867" cy="1408470"/>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CA720753-9BFD-2840-9C93-FF72942ED6E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2" name="Picture 31" descr="The University of Iowa">
            <a:extLst>
              <a:ext uri="{FF2B5EF4-FFF2-40B4-BE49-F238E27FC236}">
                <a16:creationId xmlns:a16="http://schemas.microsoft.com/office/drawing/2014/main" id="{710BB67D-293B-374F-89FC-5F2EBF9F2923}"/>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1" name="Footer Placeholder 4">
            <a:extLst>
              <a:ext uri="{FF2B5EF4-FFF2-40B4-BE49-F238E27FC236}">
                <a16:creationId xmlns:a16="http://schemas.microsoft.com/office/drawing/2014/main" id="{9EE9B966-22C9-0D4A-8DF7-FFA7CF9C9DD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86343806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lumn Photo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2" name="Picture Placeholder 3">
            <a:extLst>
              <a:ext uri="{FF2B5EF4-FFF2-40B4-BE49-F238E27FC236}">
                <a16:creationId xmlns:a16="http://schemas.microsoft.com/office/drawing/2014/main" id="{14F11A61-EE32-4596-8BBC-0626131F1E6F}"/>
              </a:ext>
            </a:extLst>
          </p:cNvPr>
          <p:cNvSpPr>
            <a:spLocks noGrp="1"/>
          </p:cNvSpPr>
          <p:nvPr>
            <p:ph type="pic" sz="quarter" idx="19"/>
          </p:nvPr>
        </p:nvSpPr>
        <p:spPr>
          <a:xfrm>
            <a:off x="952499" y="1684461"/>
            <a:ext cx="1832437"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29247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5" name="Picture Placeholder 3">
            <a:extLst>
              <a:ext uri="{FF2B5EF4-FFF2-40B4-BE49-F238E27FC236}">
                <a16:creationId xmlns:a16="http://schemas.microsoft.com/office/drawing/2014/main" id="{10B80E7E-3ECA-A84C-BBC2-DF9FD6DED4FD}"/>
              </a:ext>
            </a:extLst>
          </p:cNvPr>
          <p:cNvSpPr>
            <a:spLocks noGrp="1"/>
          </p:cNvSpPr>
          <p:nvPr>
            <p:ph type="pic" sz="quarter" idx="28"/>
          </p:nvPr>
        </p:nvSpPr>
        <p:spPr>
          <a:xfrm>
            <a:off x="3053442" y="1684461"/>
            <a:ext cx="1832437" cy="1621608"/>
          </a:xfrm>
        </p:spPr>
        <p:txBody>
          <a:bodyPr/>
          <a:lstStyle>
            <a:lvl1pPr>
              <a:buNone/>
              <a:defRPr/>
            </a:lvl1pPr>
          </a:lstStyle>
          <a:p>
            <a:r>
              <a:rPr lang="en-US"/>
              <a:t>Click icon to add picture</a:t>
            </a:r>
          </a:p>
        </p:txBody>
      </p:sp>
      <p:sp>
        <p:nvSpPr>
          <p:cNvPr id="44" name="Content Placeholder 2">
            <a:extLst>
              <a:ext uri="{FF2B5EF4-FFF2-40B4-BE49-F238E27FC236}">
                <a16:creationId xmlns:a16="http://schemas.microsoft.com/office/drawing/2014/main" id="{AB9C78E2-4679-F844-BB37-D2E07B542CA3}"/>
              </a:ext>
            </a:extLst>
          </p:cNvPr>
          <p:cNvSpPr>
            <a:spLocks noGrp="1"/>
          </p:cNvSpPr>
          <p:nvPr>
            <p:ph idx="27" hasCustomPrompt="1"/>
          </p:nvPr>
        </p:nvSpPr>
        <p:spPr>
          <a:xfrm>
            <a:off x="30534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5" name="Content Placeholder 2">
            <a:extLst>
              <a:ext uri="{FF2B5EF4-FFF2-40B4-BE49-F238E27FC236}">
                <a16:creationId xmlns:a16="http://schemas.microsoft.com/office/drawing/2014/main" id="{0F3EA205-7109-BC44-BA2C-7704780449E8}"/>
              </a:ext>
            </a:extLst>
          </p:cNvPr>
          <p:cNvSpPr>
            <a:spLocks noGrp="1"/>
          </p:cNvSpPr>
          <p:nvPr>
            <p:ph idx="26" hasCustomPrompt="1"/>
          </p:nvPr>
        </p:nvSpPr>
        <p:spPr>
          <a:xfrm>
            <a:off x="30534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36631"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8" name="Picture Placeholder 3">
            <a:extLst>
              <a:ext uri="{FF2B5EF4-FFF2-40B4-BE49-F238E27FC236}">
                <a16:creationId xmlns:a16="http://schemas.microsoft.com/office/drawing/2014/main" id="{4EF24A51-2D82-AA40-8405-8CFEC6F5CB5D}"/>
              </a:ext>
            </a:extLst>
          </p:cNvPr>
          <p:cNvSpPr>
            <a:spLocks noGrp="1"/>
          </p:cNvSpPr>
          <p:nvPr>
            <p:ph type="pic" sz="quarter" idx="31"/>
          </p:nvPr>
        </p:nvSpPr>
        <p:spPr>
          <a:xfrm>
            <a:off x="5187042" y="1684461"/>
            <a:ext cx="1832437" cy="1621608"/>
          </a:xfrm>
        </p:spPr>
        <p:txBody>
          <a:bodyPr/>
          <a:lstStyle>
            <a:lvl1pPr>
              <a:buNone/>
              <a:defRPr/>
            </a:lvl1pPr>
          </a:lstStyle>
          <a:p>
            <a:r>
              <a:rPr lang="en-US"/>
              <a:t>Click icon to add picture</a:t>
            </a:r>
          </a:p>
        </p:txBody>
      </p:sp>
      <p:sp>
        <p:nvSpPr>
          <p:cNvPr id="47" name="Content Placeholder 2">
            <a:extLst>
              <a:ext uri="{FF2B5EF4-FFF2-40B4-BE49-F238E27FC236}">
                <a16:creationId xmlns:a16="http://schemas.microsoft.com/office/drawing/2014/main" id="{90D707E7-5635-444F-BB41-10E2268CC099}"/>
              </a:ext>
            </a:extLst>
          </p:cNvPr>
          <p:cNvSpPr>
            <a:spLocks noGrp="1"/>
          </p:cNvSpPr>
          <p:nvPr>
            <p:ph idx="30" hasCustomPrompt="1"/>
          </p:nvPr>
        </p:nvSpPr>
        <p:spPr>
          <a:xfrm>
            <a:off x="51870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6" name="Content Placeholder 2">
            <a:extLst>
              <a:ext uri="{FF2B5EF4-FFF2-40B4-BE49-F238E27FC236}">
                <a16:creationId xmlns:a16="http://schemas.microsoft.com/office/drawing/2014/main" id="{4340EF3F-9B6C-B54B-94AD-7275543213B0}"/>
              </a:ext>
            </a:extLst>
          </p:cNvPr>
          <p:cNvSpPr>
            <a:spLocks noGrp="1"/>
          </p:cNvSpPr>
          <p:nvPr>
            <p:ph idx="29" hasCustomPrompt="1"/>
          </p:nvPr>
        </p:nvSpPr>
        <p:spPr>
          <a:xfrm>
            <a:off x="51870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484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1" name="Picture Placeholder 3">
            <a:extLst>
              <a:ext uri="{FF2B5EF4-FFF2-40B4-BE49-F238E27FC236}">
                <a16:creationId xmlns:a16="http://schemas.microsoft.com/office/drawing/2014/main" id="{4D703A3B-87F3-AE45-90D2-795F9DA88577}"/>
              </a:ext>
            </a:extLst>
          </p:cNvPr>
          <p:cNvSpPr>
            <a:spLocks noGrp="1"/>
          </p:cNvSpPr>
          <p:nvPr>
            <p:ph type="pic" sz="quarter" idx="34"/>
          </p:nvPr>
        </p:nvSpPr>
        <p:spPr>
          <a:xfrm>
            <a:off x="7266213" y="1684461"/>
            <a:ext cx="1832437" cy="1621608"/>
          </a:xfrm>
        </p:spPr>
        <p:txBody>
          <a:bodyPr/>
          <a:lstStyle>
            <a:lvl1pPr>
              <a:buNone/>
              <a:defRPr/>
            </a:lvl1pPr>
          </a:lstStyle>
          <a:p>
            <a:r>
              <a:rPr lang="en-US"/>
              <a:t>Click icon to add picture</a:t>
            </a:r>
          </a:p>
        </p:txBody>
      </p:sp>
      <p:sp>
        <p:nvSpPr>
          <p:cNvPr id="50" name="Content Placeholder 2">
            <a:extLst>
              <a:ext uri="{FF2B5EF4-FFF2-40B4-BE49-F238E27FC236}">
                <a16:creationId xmlns:a16="http://schemas.microsoft.com/office/drawing/2014/main" id="{5C95157B-C7FC-864F-A9C2-08E02E26EE07}"/>
              </a:ext>
            </a:extLst>
          </p:cNvPr>
          <p:cNvSpPr>
            <a:spLocks noGrp="1"/>
          </p:cNvSpPr>
          <p:nvPr>
            <p:ph idx="33" hasCustomPrompt="1"/>
          </p:nvPr>
        </p:nvSpPr>
        <p:spPr>
          <a:xfrm>
            <a:off x="7266215"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9" name="Content Placeholder 2">
            <a:extLst>
              <a:ext uri="{FF2B5EF4-FFF2-40B4-BE49-F238E27FC236}">
                <a16:creationId xmlns:a16="http://schemas.microsoft.com/office/drawing/2014/main" id="{71E05108-E0DC-6947-A186-EA5436079AAF}"/>
              </a:ext>
            </a:extLst>
          </p:cNvPr>
          <p:cNvSpPr>
            <a:spLocks noGrp="1"/>
          </p:cNvSpPr>
          <p:nvPr>
            <p:ph idx="32" hasCustomPrompt="1"/>
          </p:nvPr>
        </p:nvSpPr>
        <p:spPr>
          <a:xfrm>
            <a:off x="7266216"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2603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4" name="Picture Placeholder 3">
            <a:extLst>
              <a:ext uri="{FF2B5EF4-FFF2-40B4-BE49-F238E27FC236}">
                <a16:creationId xmlns:a16="http://schemas.microsoft.com/office/drawing/2014/main" id="{E90B3032-DDF8-0446-8BB7-81565519E036}"/>
              </a:ext>
            </a:extLst>
          </p:cNvPr>
          <p:cNvSpPr>
            <a:spLocks noGrp="1"/>
          </p:cNvSpPr>
          <p:nvPr>
            <p:ph type="pic" sz="quarter" idx="37"/>
          </p:nvPr>
        </p:nvSpPr>
        <p:spPr>
          <a:xfrm>
            <a:off x="9410699" y="1684461"/>
            <a:ext cx="1832437" cy="1621608"/>
          </a:xfrm>
        </p:spPr>
        <p:txBody>
          <a:bodyPr/>
          <a:lstStyle>
            <a:lvl1pPr>
              <a:buNone/>
              <a:defRPr/>
            </a:lvl1pPr>
          </a:lstStyle>
          <a:p>
            <a:r>
              <a:rPr lang="en-US"/>
              <a:t>Click icon to add picture</a:t>
            </a:r>
          </a:p>
        </p:txBody>
      </p:sp>
      <p:sp>
        <p:nvSpPr>
          <p:cNvPr id="53" name="Content Placeholder 2">
            <a:extLst>
              <a:ext uri="{FF2B5EF4-FFF2-40B4-BE49-F238E27FC236}">
                <a16:creationId xmlns:a16="http://schemas.microsoft.com/office/drawing/2014/main" id="{724287DA-FEAD-6E4A-83EC-B59516E2386C}"/>
              </a:ext>
            </a:extLst>
          </p:cNvPr>
          <p:cNvSpPr>
            <a:spLocks noGrp="1"/>
          </p:cNvSpPr>
          <p:nvPr>
            <p:ph idx="36" hasCustomPrompt="1"/>
          </p:nvPr>
        </p:nvSpPr>
        <p:spPr>
          <a:xfrm>
            <a:off x="9410701" y="3545060"/>
            <a:ext cx="1826629" cy="67511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52" name="Content Placeholder 2">
            <a:extLst>
              <a:ext uri="{FF2B5EF4-FFF2-40B4-BE49-F238E27FC236}">
                <a16:creationId xmlns:a16="http://schemas.microsoft.com/office/drawing/2014/main" id="{4FC143B3-231A-2B46-ABBF-7F6B6BBF4596}"/>
              </a:ext>
            </a:extLst>
          </p:cNvPr>
          <p:cNvSpPr>
            <a:spLocks noGrp="1"/>
          </p:cNvSpPr>
          <p:nvPr>
            <p:ph idx="35" hasCustomPrompt="1"/>
          </p:nvPr>
        </p:nvSpPr>
        <p:spPr>
          <a:xfrm>
            <a:off x="94107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6" name="Rectangle 35">
            <a:extLst>
              <a:ext uri="{FF2B5EF4-FFF2-40B4-BE49-F238E27FC236}">
                <a16:creationId xmlns:a16="http://schemas.microsoft.com/office/drawing/2014/main" id="{8A4E17D8-CAFF-0E47-97EF-4D4BC59FFC70}"/>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43" name="Picture 42" descr="The University of Iowa">
            <a:extLst>
              <a:ext uri="{FF2B5EF4-FFF2-40B4-BE49-F238E27FC236}">
                <a16:creationId xmlns:a16="http://schemas.microsoft.com/office/drawing/2014/main" id="{924E35CA-EA2E-084A-B4D2-736FEA8C0D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8" name="Footer Placeholder 4">
            <a:extLst>
              <a:ext uri="{FF2B5EF4-FFF2-40B4-BE49-F238E27FC236}">
                <a16:creationId xmlns:a16="http://schemas.microsoft.com/office/drawing/2014/main" id="{D752B61A-80FF-1049-8A33-5614EE9DC80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593147113"/>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ullet Slide - Photo">
    <p:spTree>
      <p:nvGrpSpPr>
        <p:cNvPr id="1" name=""/>
        <p:cNvGrpSpPr/>
        <p:nvPr/>
      </p:nvGrpSpPr>
      <p:grpSpPr>
        <a:xfrm>
          <a:off x="0" y="0"/>
          <a:ext cx="0" cy="0"/>
          <a:chOff x="0" y="0"/>
          <a:chExt cx="0" cy="0"/>
        </a:xfrm>
      </p:grpSpPr>
      <p:sp>
        <p:nvSpPr>
          <p:cNvPr id="17" name="Title 20">
            <a:extLst>
              <a:ext uri="{FF2B5EF4-FFF2-40B4-BE49-F238E27FC236}">
                <a16:creationId xmlns:a16="http://schemas.microsoft.com/office/drawing/2014/main" id="{2BA8F287-92C7-4FFD-A7E9-45864F8E91A4}"/>
              </a:ext>
            </a:extLst>
          </p:cNvPr>
          <p:cNvSpPr>
            <a:spLocks noGrp="1"/>
          </p:cNvSpPr>
          <p:nvPr>
            <p:ph type="title" hasCustomPrompt="1"/>
          </p:nvPr>
        </p:nvSpPr>
        <p:spPr>
          <a:xfrm>
            <a:off x="949325" y="498296"/>
            <a:ext cx="5260975" cy="896116"/>
          </a:xfrm>
        </p:spPr>
        <p:txBody>
          <a:bodyPr/>
          <a:lstStyle>
            <a:lvl1pPr>
              <a:defRPr/>
            </a:lvl1pPr>
          </a:lstStyle>
          <a:p>
            <a:r>
              <a:rPr lang="en-US"/>
              <a:t>Click to edit Title</a:t>
            </a:r>
          </a:p>
        </p:txBody>
      </p:sp>
      <p:cxnSp>
        <p:nvCxnSpPr>
          <p:cNvPr id="16" name="Straight Connector 15">
            <a:extLst>
              <a:ext uri="{FF2B5EF4-FFF2-40B4-BE49-F238E27FC236}">
                <a16:creationId xmlns:a16="http://schemas.microsoft.com/office/drawing/2014/main" id="{0F31F03A-71CF-475D-8A3C-99FC106D73E8}"/>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47404DB8-B6AC-4389-8E6E-A115840D1D74}"/>
              </a:ext>
            </a:extLst>
          </p:cNvPr>
          <p:cNvSpPr>
            <a:spLocks noGrp="1"/>
          </p:cNvSpPr>
          <p:nvPr>
            <p:ph idx="1"/>
          </p:nvPr>
        </p:nvSpPr>
        <p:spPr>
          <a:xfrm>
            <a:off x="952499" y="1686757"/>
            <a:ext cx="5257801"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42EEDE3-0B18-E049-BE23-974E50C72979}"/>
              </a:ext>
            </a:extLst>
          </p:cNvPr>
          <p:cNvSpPr>
            <a:spLocks noGrp="1"/>
          </p:cNvSpPr>
          <p:nvPr>
            <p:ph type="pic" sz="quarter" idx="11"/>
          </p:nvPr>
        </p:nvSpPr>
        <p:spPr>
          <a:xfrm>
            <a:off x="7171534" y="0"/>
            <a:ext cx="5029200" cy="6389511"/>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
        <p:nvSpPr>
          <p:cNvPr id="9" name="Rectangle 8">
            <a:extLst>
              <a:ext uri="{FF2B5EF4-FFF2-40B4-BE49-F238E27FC236}">
                <a16:creationId xmlns:a16="http://schemas.microsoft.com/office/drawing/2014/main" id="{7420F7CB-393D-BF45-B52D-542FDDEFCAF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9CE5618D-3613-E04D-A815-ED9A2C5AA3C5}"/>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1" name="Footer Placeholder 4">
            <a:extLst>
              <a:ext uri="{FF2B5EF4-FFF2-40B4-BE49-F238E27FC236}">
                <a16:creationId xmlns:a16="http://schemas.microsoft.com/office/drawing/2014/main" id="{C35C85E8-314E-3E45-BB26-1A95C606F050}"/>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34649031"/>
      </p:ext>
    </p:extLst>
  </p:cSld>
  <p:clrMapOvr>
    <a:masterClrMapping/>
  </p:clrMapOvr>
  <p:extLst>
    <p:ext uri="{DCECCB84-F9BA-43D5-87BE-67443E8EF086}">
      <p15:sldGuideLst xmlns:p15="http://schemas.microsoft.com/office/powerpoint/2012/main">
        <p15:guide id="1" orient="horz" pos="3744">
          <p15:clr>
            <a:srgbClr val="FBAE40"/>
          </p15:clr>
        </p15:guide>
        <p15:guide id="2" pos="3912">
          <p15:clr>
            <a:srgbClr val="FBAE40"/>
          </p15:clr>
        </p15:guide>
        <p15:guide id="3" pos="600">
          <p15:clr>
            <a:srgbClr val="FBAE40"/>
          </p15:clr>
        </p15:guide>
        <p15:guide id="4" orient="horz" pos="1056">
          <p15:clr>
            <a:srgbClr val="FBAE40"/>
          </p15:clr>
        </p15:guide>
        <p15:guide id="6" orient="horz" pos="697">
          <p15:clr>
            <a:srgbClr val="FBAE40"/>
          </p15:clr>
        </p15:guide>
        <p15:guide id="7" orient="horz" pos="240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ullet Slide - Photo Collag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524483D-CFE3-E34D-BB74-CEDD541765E2}"/>
              </a:ext>
            </a:extLst>
          </p:cNvPr>
          <p:cNvSpPr>
            <a:spLocks noGrp="1"/>
          </p:cNvSpPr>
          <p:nvPr>
            <p:ph type="title"/>
          </p:nvPr>
        </p:nvSpPr>
        <p:spPr>
          <a:xfrm>
            <a:off x="952499" y="365125"/>
            <a:ext cx="5254505" cy="1331865"/>
          </a:xfrm>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17" name="Straight Connector 16">
            <a:extLst>
              <a:ext uri="{FF2B5EF4-FFF2-40B4-BE49-F238E27FC236}">
                <a16:creationId xmlns:a16="http://schemas.microsoft.com/office/drawing/2014/main" id="{EB28F420-DDD1-5E4A-9513-EAE252D759FE}"/>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65D1D7B4-E242-C142-8F5F-F3301CC02498}"/>
              </a:ext>
            </a:extLst>
          </p:cNvPr>
          <p:cNvSpPr>
            <a:spLocks noGrp="1"/>
          </p:cNvSpPr>
          <p:nvPr>
            <p:ph idx="1"/>
          </p:nvPr>
        </p:nvSpPr>
        <p:spPr>
          <a:xfrm>
            <a:off x="952499" y="1962386"/>
            <a:ext cx="5266450" cy="3981214"/>
          </a:xfrm>
        </p:spPr>
        <p:txBody>
          <a:bodyPr/>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Font typeface="Roboto" panose="02000000000000000000" pitchFamily="2" charset="0"/>
              <a:buChar char="–"/>
              <a:defRPr>
                <a:latin typeface="Roboto" panose="02000000000000000000" pitchFamily="2" charset="0"/>
                <a:ea typeface="Roboto" panose="02000000000000000000" pitchFamily="2" charset="0"/>
              </a:defRPr>
            </a:lvl2pPr>
            <a:lvl3pPr>
              <a:buClr>
                <a:schemeClr val="tx2"/>
              </a:buClr>
              <a:defRPr>
                <a:latin typeface="Roboto" panose="02000000000000000000" pitchFamily="2" charset="0"/>
                <a:ea typeface="Roboto" panose="02000000000000000000" pitchFamily="2" charset="0"/>
              </a:defRPr>
            </a:lvl3pPr>
            <a:lvl4pPr marL="16002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4">
            <a:extLst>
              <a:ext uri="{FF2B5EF4-FFF2-40B4-BE49-F238E27FC236}">
                <a16:creationId xmlns:a16="http://schemas.microsoft.com/office/drawing/2014/main" id="{04FCC643-718F-7645-8F8D-0BFC94D0506B}"/>
              </a:ext>
            </a:extLst>
          </p:cNvPr>
          <p:cNvSpPr>
            <a:spLocks noGrp="1"/>
          </p:cNvSpPr>
          <p:nvPr>
            <p:ph type="pic" sz="quarter" idx="14"/>
          </p:nvPr>
        </p:nvSpPr>
        <p:spPr>
          <a:xfrm>
            <a:off x="7159502"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9" name="Picture Placeholder 4">
            <a:extLst>
              <a:ext uri="{FF2B5EF4-FFF2-40B4-BE49-F238E27FC236}">
                <a16:creationId xmlns:a16="http://schemas.microsoft.com/office/drawing/2014/main" id="{41C31617-CC11-4C42-B6D0-164DF6AFBF41}"/>
              </a:ext>
            </a:extLst>
          </p:cNvPr>
          <p:cNvSpPr>
            <a:spLocks noGrp="1"/>
          </p:cNvSpPr>
          <p:nvPr>
            <p:ph type="pic" sz="quarter" idx="15"/>
          </p:nvPr>
        </p:nvSpPr>
        <p:spPr>
          <a:xfrm>
            <a:off x="9713630"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6" name="Picture Placeholder 4">
            <a:extLst>
              <a:ext uri="{FF2B5EF4-FFF2-40B4-BE49-F238E27FC236}">
                <a16:creationId xmlns:a16="http://schemas.microsoft.com/office/drawing/2014/main" id="{3E5CE386-BEFE-FE49-A675-D93BEDF680BC}"/>
              </a:ext>
            </a:extLst>
          </p:cNvPr>
          <p:cNvSpPr>
            <a:spLocks noGrp="1"/>
          </p:cNvSpPr>
          <p:nvPr>
            <p:ph type="pic" sz="quarter" idx="11" hasCustomPrompt="1"/>
          </p:nvPr>
        </p:nvSpPr>
        <p:spPr>
          <a:xfrm>
            <a:off x="7159502" y="3260862"/>
            <a:ext cx="5032499" cy="3128649"/>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 Click icon to add picture </a:t>
            </a:r>
          </a:p>
        </p:txBody>
      </p:sp>
      <p:sp>
        <p:nvSpPr>
          <p:cNvPr id="11" name="Rectangle 10">
            <a:extLst>
              <a:ext uri="{FF2B5EF4-FFF2-40B4-BE49-F238E27FC236}">
                <a16:creationId xmlns:a16="http://schemas.microsoft.com/office/drawing/2014/main" id="{BC24DFA0-3257-B044-87EF-16154359E2FC}"/>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9" name="Picture 18" descr="The University of Iowa">
            <a:extLst>
              <a:ext uri="{FF2B5EF4-FFF2-40B4-BE49-F238E27FC236}">
                <a16:creationId xmlns:a16="http://schemas.microsoft.com/office/drawing/2014/main" id="{87382191-DF4D-7341-915C-9C10445352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21405B1-B61E-0943-909C-EFA16B5EE48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727169354"/>
      </p:ext>
    </p:extLst>
  </p:cSld>
  <p:clrMapOvr>
    <a:masterClrMapping/>
  </p:clrMapOvr>
  <p:extLst>
    <p:ext uri="{DCECCB84-F9BA-43D5-87BE-67443E8EF086}">
      <p15:sldGuideLst xmlns:p15="http://schemas.microsoft.com/office/powerpoint/2012/main">
        <p15:guide id="1" orient="horz" pos="3744">
          <p15:clr>
            <a:srgbClr val="FBAE40"/>
          </p15:clr>
        </p15:guide>
        <p15:guide id="2" pos="3926">
          <p15:clr>
            <a:srgbClr val="FBAE40"/>
          </p15:clr>
        </p15:guide>
        <p15:guide id="3" pos="600">
          <p15:clr>
            <a:srgbClr val="FBAE40"/>
          </p15:clr>
        </p15:guide>
        <p15:guide id="4" orient="horz" pos="240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har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p:nvPr>
        </p:nvSpPr>
        <p:spPr>
          <a:xfrm>
            <a:off x="949325" y="494273"/>
            <a:ext cx="10290175" cy="869089"/>
          </a:xfrm>
        </p:spPr>
        <p:txBody>
          <a:bodyPr lIns="0" tIns="0" rIns="0" bIns="0"/>
          <a:lstStyle/>
          <a:p>
            <a:r>
              <a:rPr lang="en-US"/>
              <a:t>Click to edit Master title style</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49325"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hart Placeholder 4">
            <a:extLst>
              <a:ext uri="{FF2B5EF4-FFF2-40B4-BE49-F238E27FC236}">
                <a16:creationId xmlns:a16="http://schemas.microsoft.com/office/drawing/2014/main" id="{DF1F65E7-1CB7-3D42-91A9-88DA4E58EB0E}"/>
              </a:ext>
            </a:extLst>
          </p:cNvPr>
          <p:cNvSpPr>
            <a:spLocks noGrp="1"/>
          </p:cNvSpPr>
          <p:nvPr>
            <p:ph type="chart" sz="quarter" idx="10"/>
          </p:nvPr>
        </p:nvSpPr>
        <p:spPr>
          <a:xfrm>
            <a:off x="949325" y="1570038"/>
            <a:ext cx="10290175" cy="4114800"/>
          </a:xfrm>
        </p:spPr>
        <p:txBody>
          <a:bodyPr lIns="0" tIns="0" rIns="0" bIns="0"/>
          <a:lstStyle/>
          <a:p>
            <a:r>
              <a:rPr lang="en-US"/>
              <a:t>Click icon to add chart</a:t>
            </a:r>
          </a:p>
        </p:txBody>
      </p:sp>
      <p:sp>
        <p:nvSpPr>
          <p:cNvPr id="12" name="Rectangle 11">
            <a:extLst>
              <a:ext uri="{FF2B5EF4-FFF2-40B4-BE49-F238E27FC236}">
                <a16:creationId xmlns:a16="http://schemas.microsoft.com/office/drawing/2014/main" id="{1F56D074-0631-F846-A2A3-4A39FEAEFDD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F53BBB5F-6629-C742-91EE-40B5B8BC1084}"/>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B3AC09A7-82B4-6B47-A4FB-CA6800EAFBA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322567945"/>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C533B8E-DBF3-664D-901D-8735DE775212}"/>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8383" y="3029213"/>
            <a:ext cx="2687038"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tx1"/>
          </a:solidFill>
          <a:ln>
            <a:noFill/>
          </a:ln>
        </p:spPr>
        <p:txBody>
          <a:bodyPr wrap="none" lIns="91440" tIns="45720" rIns="91440" bIns="45720">
            <a:spAutoFit/>
          </a:bodyPr>
          <a:lstStyle>
            <a:lvl1pPr marL="0" indent="0">
              <a:buNone/>
              <a:defRPr sz="1800">
                <a:solidFill>
                  <a:schemeClr val="bg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5" name="Group 14">
            <a:extLst>
              <a:ext uri="{FF2B5EF4-FFF2-40B4-BE49-F238E27FC236}">
                <a16:creationId xmlns:a16="http://schemas.microsoft.com/office/drawing/2014/main" id="{EB262A30-5EEC-5549-B428-7E5B11A5D7A7}"/>
              </a:ext>
            </a:extLst>
          </p:cNvPr>
          <p:cNvGrpSpPr/>
          <p:nvPr/>
        </p:nvGrpSpPr>
        <p:grpSpPr>
          <a:xfrm>
            <a:off x="1071271" y="5122118"/>
            <a:ext cx="142379" cy="150373"/>
            <a:chOff x="3057746" y="812006"/>
            <a:chExt cx="173610" cy="183357"/>
          </a:xfrm>
          <a:noFill/>
        </p:grpSpPr>
        <p:cxnSp>
          <p:nvCxnSpPr>
            <p:cNvPr id="16" name="Straight Connector 15">
              <a:extLst>
                <a:ext uri="{FF2B5EF4-FFF2-40B4-BE49-F238E27FC236}">
                  <a16:creationId xmlns:a16="http://schemas.microsoft.com/office/drawing/2014/main" id="{1699B573-1E8F-3547-9D64-50A2EC630F1F}"/>
                </a:ext>
              </a:extLst>
            </p:cNvPr>
            <p:cNvCxnSpPr/>
            <p:nvPr userDrawn="1"/>
          </p:nvCxnSpPr>
          <p:spPr>
            <a:xfrm>
              <a:off x="3057746" y="904875"/>
              <a:ext cx="173610" cy="0"/>
            </a:xfrm>
            <a:prstGeom prst="line">
              <a:avLst/>
            </a:prstGeom>
            <a:grpFill/>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reeform: Shape 12">
              <a:extLst>
                <a:ext uri="{FF2B5EF4-FFF2-40B4-BE49-F238E27FC236}">
                  <a16:creationId xmlns:a16="http://schemas.microsoft.com/office/drawing/2014/main" id="{68F32139-4BAE-F54C-8358-EF5839C5813E}"/>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4B1807D8-E6B4-C743-A4EC-22D5E0479848}"/>
              </a:ext>
            </a:extLst>
          </p:cNvPr>
          <p:cNvPicPr>
            <a:picLocks noChangeAspect="1"/>
          </p:cNvPicPr>
          <p:nvPr/>
        </p:nvPicPr>
        <p:blipFill>
          <a:blip r:embed="rId2"/>
          <a:srcRect/>
          <a:stretch/>
        </p:blipFill>
        <p:spPr>
          <a:xfrm>
            <a:off x="8628383" y="0"/>
            <a:ext cx="2687038" cy="1279542"/>
          </a:xfrm>
          <a:prstGeom prst="rect">
            <a:avLst/>
          </a:prstGeom>
        </p:spPr>
      </p:pic>
      <p:sp>
        <p:nvSpPr>
          <p:cNvPr id="20" name="Footer Placeholder 4">
            <a:extLst>
              <a:ext uri="{FF2B5EF4-FFF2-40B4-BE49-F238E27FC236}">
                <a16:creationId xmlns:a16="http://schemas.microsoft.com/office/drawing/2014/main" id="{4D36833F-B2C7-1C49-9947-A60C1ACB0296}"/>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tx1"/>
                </a:solidFill>
              </a:defRPr>
            </a:lvl1pPr>
          </a:lstStyle>
          <a:p>
            <a:endParaRPr lang="en-US"/>
          </a:p>
        </p:txBody>
      </p:sp>
    </p:spTree>
    <p:extLst>
      <p:ext uri="{BB962C8B-B14F-4D97-AF65-F5344CB8AC3E}">
        <p14:creationId xmlns:p14="http://schemas.microsoft.com/office/powerpoint/2010/main" val="1549312495"/>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Image–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431224"/>
          </a:xfrm>
        </p:spPr>
        <p:txBody>
          <a:bodyPr anchor="ctr" anchorCtr="0">
            <a:normAutofit/>
          </a:bodyPr>
          <a:lstStyle>
            <a:lvl1pPr algn="l">
              <a:defRPr sz="5500" b="1">
                <a:solidFill>
                  <a:schemeClr val="bg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12" name="Subtitle 2">
            <a:extLst>
              <a:ext uri="{FF2B5EF4-FFF2-40B4-BE49-F238E27FC236}">
                <a16:creationId xmlns:a16="http://schemas.microsoft.com/office/drawing/2014/main" id="{114C79AA-0B96-2A43-86A1-A71A1D4C8E7A}"/>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4" name="Text Placeholder 15">
            <a:extLst>
              <a:ext uri="{FF2B5EF4-FFF2-40B4-BE49-F238E27FC236}">
                <a16:creationId xmlns:a16="http://schemas.microsoft.com/office/drawing/2014/main" id="{A7101AB8-54F7-4A4E-9611-F4F2ECFBD1D2}"/>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9" name="Footer Placeholder 4">
            <a:extLst>
              <a:ext uri="{FF2B5EF4-FFF2-40B4-BE49-F238E27FC236}">
                <a16:creationId xmlns:a16="http://schemas.microsoft.com/office/drawing/2014/main" id="{3BDD4F96-5BFE-3049-B4E0-9CDD4F5C3615}"/>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bg1"/>
                </a:solidFill>
                <a:latin typeface="Roboto" panose="02000000000000000000" pitchFamily="2" charset="0"/>
                <a:ea typeface="Roboto" panose="02000000000000000000" pitchFamily="2" charset="0"/>
              </a:defRPr>
            </a:lvl1pPr>
          </a:lstStyle>
          <a:p>
            <a:endParaRPr lang="en-US"/>
          </a:p>
        </p:txBody>
      </p:sp>
      <p:pic>
        <p:nvPicPr>
          <p:cNvPr id="13" name="Picture 12">
            <a:extLst>
              <a:ext uri="{FF2B5EF4-FFF2-40B4-BE49-F238E27FC236}">
                <a16:creationId xmlns:a16="http://schemas.microsoft.com/office/drawing/2014/main" id="{F49CB936-90E7-D144-B9DC-7CF3F98E2FF4}"/>
              </a:ext>
            </a:extLst>
          </p:cNvPr>
          <p:cNvPicPr>
            <a:picLocks noChangeAspect="1"/>
          </p:cNvPicPr>
          <p:nvPr/>
        </p:nvPicPr>
        <p:blipFill>
          <a:blip r:embed="rId2"/>
          <a:srcRect/>
          <a:stretch/>
        </p:blipFill>
        <p:spPr>
          <a:xfrm>
            <a:off x="947738" y="1599"/>
            <a:ext cx="2687038" cy="1276343"/>
          </a:xfrm>
          <a:prstGeom prst="rect">
            <a:avLst/>
          </a:prstGeom>
        </p:spPr>
      </p:pic>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bg1"/>
                </a:solidFill>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2785401470"/>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Slide-Solid Black">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A47420D0-6FF1-9C4A-B953-EA4EEABBA308}"/>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5016" y="3029213"/>
            <a:ext cx="2693773"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accent1"/>
          </a:solidFill>
          <a:ln>
            <a:noFill/>
          </a:ln>
        </p:spPr>
        <p:txBody>
          <a:bodyPr wrap="none" lIns="91440" tIns="45720" rIns="91440" bIns="45720">
            <a:spAutoFit/>
          </a:bodyPr>
          <a:lstStyle>
            <a:lvl1pPr marL="0" indent="0">
              <a:buNone/>
              <a:defRPr sz="1800">
                <a:solidFill>
                  <a:schemeClr val="tx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1" name="Group 10">
            <a:extLst>
              <a:ext uri="{FF2B5EF4-FFF2-40B4-BE49-F238E27FC236}">
                <a16:creationId xmlns:a16="http://schemas.microsoft.com/office/drawing/2014/main" id="{5625728D-FF50-4FF2-AC2E-B13A3D44D5B9}"/>
              </a:ext>
            </a:extLst>
          </p:cNvPr>
          <p:cNvGrpSpPr/>
          <p:nvPr/>
        </p:nvGrpSpPr>
        <p:grpSpPr>
          <a:xfrm>
            <a:off x="1071271" y="5122118"/>
            <a:ext cx="142379" cy="150373"/>
            <a:chOff x="3057746" y="812006"/>
            <a:chExt cx="173610" cy="183357"/>
          </a:xfrm>
          <a:noFill/>
        </p:grpSpPr>
        <p:cxnSp>
          <p:nvCxnSpPr>
            <p:cNvPr id="12" name="Straight Connector 11">
              <a:extLst>
                <a:ext uri="{FF2B5EF4-FFF2-40B4-BE49-F238E27FC236}">
                  <a16:creationId xmlns:a16="http://schemas.microsoft.com/office/drawing/2014/main" id="{58A6E0DE-15E0-485B-8083-6D1BB965B9B6}"/>
                </a:ext>
              </a:extLst>
            </p:cNvPr>
            <p:cNvCxnSpPr/>
            <p:nvPr userDrawn="1"/>
          </p:nvCxnSpPr>
          <p:spPr>
            <a:xfrm>
              <a:off x="3057746" y="904875"/>
              <a:ext cx="17361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184EFEE4-DF1C-4FDF-ABC6-804BF8FA2941}"/>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descr="The University of Iowa">
            <a:extLst>
              <a:ext uri="{FF2B5EF4-FFF2-40B4-BE49-F238E27FC236}">
                <a16:creationId xmlns:a16="http://schemas.microsoft.com/office/drawing/2014/main" id="{6179B039-C5FC-F04C-AB21-BEF980B032D5}"/>
              </a:ext>
            </a:extLst>
          </p:cNvPr>
          <p:cNvPicPr>
            <a:picLocks noChangeAspect="1"/>
          </p:cNvPicPr>
          <p:nvPr/>
        </p:nvPicPr>
        <p:blipFill>
          <a:blip r:embed="rId2"/>
          <a:stretch>
            <a:fillRect/>
          </a:stretch>
        </p:blipFill>
        <p:spPr>
          <a:xfrm>
            <a:off x="8625016" y="0"/>
            <a:ext cx="2693773" cy="1279542"/>
          </a:xfrm>
          <a:prstGeom prst="rect">
            <a:avLst/>
          </a:prstGeom>
        </p:spPr>
      </p:pic>
      <p:sp>
        <p:nvSpPr>
          <p:cNvPr id="17" name="Footer Placeholder 4">
            <a:extLst>
              <a:ext uri="{FF2B5EF4-FFF2-40B4-BE49-F238E27FC236}">
                <a16:creationId xmlns:a16="http://schemas.microsoft.com/office/drawing/2014/main" id="{70E4C36A-C453-EE4B-A1E5-D1232C361273}"/>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bg1"/>
                </a:solidFill>
              </a:defRPr>
            </a:lvl1pPr>
          </a:lstStyle>
          <a:p>
            <a:endParaRPr lang="en-US"/>
          </a:p>
        </p:txBody>
      </p:sp>
    </p:spTree>
    <p:extLst>
      <p:ext uri="{BB962C8B-B14F-4D97-AF65-F5344CB8AC3E}">
        <p14:creationId xmlns:p14="http://schemas.microsoft.com/office/powerpoint/2010/main" val="3592030442"/>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IOWA Logo with Text">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B993FB4-4336-2048-A6A4-FA306EBBE714}"/>
              </a:ext>
            </a:extLst>
          </p:cNvPr>
          <p:cNvSpPr>
            <a:spLocks noGrp="1"/>
          </p:cNvSpPr>
          <p:nvPr>
            <p:ph type="title" hasCustomPrompt="1"/>
          </p:nvPr>
        </p:nvSpPr>
        <p:spPr>
          <a:xfrm>
            <a:off x="838200" y="4485842"/>
            <a:ext cx="10515600" cy="896116"/>
          </a:xfrm>
        </p:spPr>
        <p:txBody>
          <a:bodyPr/>
          <a:lstStyle>
            <a:lvl1pPr algn="ctr">
              <a:defRPr>
                <a:solidFill>
                  <a:schemeClr val="bg1"/>
                </a:solidFill>
              </a:defRPr>
            </a:lvl1pPr>
          </a:lstStyle>
          <a:p>
            <a:r>
              <a:rPr lang="en-US"/>
              <a:t>Closing Slide Header</a:t>
            </a:r>
          </a:p>
        </p:txBody>
      </p:sp>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675842"/>
            <a:ext cx="7620000" cy="3810000"/>
          </a:xfrm>
          <a:prstGeom prst="rect">
            <a:avLst/>
          </a:prstGeom>
        </p:spPr>
      </p:pic>
    </p:spTree>
    <p:extLst>
      <p:ext uri="{BB962C8B-B14F-4D97-AF65-F5344CB8AC3E}">
        <p14:creationId xmlns:p14="http://schemas.microsoft.com/office/powerpoint/2010/main" val="38725802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IOWA Logo only">
    <p:bg>
      <p:bgPr>
        <a:solidFill>
          <a:schemeClr val="tx1"/>
        </a:solidFill>
        <a:effectLst/>
      </p:bgPr>
    </p:bg>
    <p:spTree>
      <p:nvGrpSpPr>
        <p:cNvPr id="1" name=""/>
        <p:cNvGrpSpPr/>
        <p:nvPr/>
      </p:nvGrpSpPr>
      <p:grpSpPr>
        <a:xfrm>
          <a:off x="0" y="0"/>
          <a:ext cx="0" cy="0"/>
          <a:chOff x="0" y="0"/>
          <a:chExt cx="0" cy="0"/>
        </a:xfrm>
      </p:grpSpPr>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1524000"/>
            <a:ext cx="7620000" cy="3810000"/>
          </a:xfrm>
          <a:prstGeom prst="rect">
            <a:avLst/>
          </a:prstGeom>
        </p:spPr>
      </p:pic>
    </p:spTree>
    <p:extLst>
      <p:ext uri="{BB962C8B-B14F-4D97-AF65-F5344CB8AC3E}">
        <p14:creationId xmlns:p14="http://schemas.microsoft.com/office/powerpoint/2010/main" val="31326119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F27CD-8CB1-20A8-5588-AAA5171C5D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0EB40C-B560-0D68-E63C-260806217C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533C61-C70C-E473-9103-558187734316}"/>
              </a:ext>
            </a:extLst>
          </p:cNvPr>
          <p:cNvSpPr>
            <a:spLocks noGrp="1"/>
          </p:cNvSpPr>
          <p:nvPr>
            <p:ph type="dt" sz="half" idx="10"/>
          </p:nvPr>
        </p:nvSpPr>
        <p:spPr/>
        <p:txBody>
          <a:bodyPr/>
          <a:lstStyle/>
          <a:p>
            <a:fld id="{2A030E05-4AA7-7F43-B512-76BF214D71A6}" type="datetimeFigureOut">
              <a:rPr lang="en-US" smtClean="0"/>
              <a:t>9/17/24</a:t>
            </a:fld>
            <a:endParaRPr lang="en-US"/>
          </a:p>
        </p:txBody>
      </p:sp>
      <p:sp>
        <p:nvSpPr>
          <p:cNvPr id="5" name="Footer Placeholder 4">
            <a:extLst>
              <a:ext uri="{FF2B5EF4-FFF2-40B4-BE49-F238E27FC236}">
                <a16:creationId xmlns:a16="http://schemas.microsoft.com/office/drawing/2014/main" id="{AAD96344-72EE-A503-1D95-53DED4D40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CCD737-86A8-52A4-96B6-5D740A895152}"/>
              </a:ext>
            </a:extLst>
          </p:cNvPr>
          <p:cNvSpPr>
            <a:spLocks noGrp="1"/>
          </p:cNvSpPr>
          <p:nvPr>
            <p:ph type="sldNum" sz="quarter" idx="12"/>
          </p:nvPr>
        </p:nvSpPr>
        <p:spPr/>
        <p:txBody>
          <a:bodyPr/>
          <a:lstStyle/>
          <a:p>
            <a:fld id="{0CF631F2-457F-A542-80CF-19F9095080F5}" type="slidenum">
              <a:rPr lang="en-US" smtClean="0"/>
              <a:t>‹#›</a:t>
            </a:fld>
            <a:endParaRPr lang="en-US"/>
          </a:p>
        </p:txBody>
      </p:sp>
    </p:spTree>
    <p:extLst>
      <p:ext uri="{BB962C8B-B14F-4D97-AF65-F5344CB8AC3E}">
        <p14:creationId xmlns:p14="http://schemas.microsoft.com/office/powerpoint/2010/main" val="3279437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Image–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561760"/>
          </a:xfrm>
        </p:spPr>
        <p:txBody>
          <a:bodyPr anchor="ctr" anchorCtr="0">
            <a:normAutofit/>
          </a:bodyPr>
          <a:lstStyle>
            <a:lvl1pPr algn="l">
              <a:defRPr sz="5500" b="1">
                <a:solidFill>
                  <a:schemeClr val="tx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3" name="Subtitle 2">
            <a:extLst>
              <a:ext uri="{FF2B5EF4-FFF2-40B4-BE49-F238E27FC236}">
                <a16:creationId xmlns:a16="http://schemas.microsoft.com/office/drawing/2014/main" id="{95B3A797-13D4-A243-B1AE-4498B36D475C}"/>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7" name="Text Placeholder 15">
            <a:extLst>
              <a:ext uri="{FF2B5EF4-FFF2-40B4-BE49-F238E27FC236}">
                <a16:creationId xmlns:a16="http://schemas.microsoft.com/office/drawing/2014/main" id="{884DA5E7-4B71-0543-8E46-EC2A81EAE3C1}"/>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8" name="Footer Placeholder 4">
            <a:extLst>
              <a:ext uri="{FF2B5EF4-FFF2-40B4-BE49-F238E27FC236}">
                <a16:creationId xmlns:a16="http://schemas.microsoft.com/office/drawing/2014/main" id="{6EBCADCB-4DBB-9C43-A696-780C05775738}"/>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tx1"/>
                </a:solidFill>
                <a:latin typeface="Roboto" panose="02000000000000000000" pitchFamily="2" charset="0"/>
                <a:ea typeface="Roboto" panose="02000000000000000000" pitchFamily="2" charset="0"/>
              </a:defRPr>
            </a:lvl1pPr>
          </a:lstStyle>
          <a:p>
            <a:endParaRPr lang="en-US"/>
          </a:p>
        </p:txBody>
      </p:sp>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pic>
        <p:nvPicPr>
          <p:cNvPr id="13" name="Picture 12">
            <a:extLst>
              <a:ext uri="{FF2B5EF4-FFF2-40B4-BE49-F238E27FC236}">
                <a16:creationId xmlns:a16="http://schemas.microsoft.com/office/drawing/2014/main" id="{D73F5E00-2329-6246-A2BB-7BCD46F83907}"/>
              </a:ext>
            </a:extLst>
          </p:cNvPr>
          <p:cNvPicPr>
            <a:picLocks noChangeAspect="1"/>
          </p:cNvPicPr>
          <p:nvPr/>
        </p:nvPicPr>
        <p:blipFill>
          <a:blip r:embed="rId2"/>
          <a:srcRect/>
          <a:stretch/>
        </p:blipFill>
        <p:spPr>
          <a:xfrm>
            <a:off x="947738" y="0"/>
            <a:ext cx="2687038" cy="1279542"/>
          </a:xfrm>
          <a:prstGeom prst="rect">
            <a:avLst/>
          </a:prstGeom>
        </p:spPr>
      </p:pic>
    </p:spTree>
    <p:extLst>
      <p:ext uri="{BB962C8B-B14F-4D97-AF65-F5344CB8AC3E}">
        <p14:creationId xmlns:p14="http://schemas.microsoft.com/office/powerpoint/2010/main" val="352788377"/>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6"/>
          </a:xfrm>
        </p:spPr>
        <p:txBody>
          <a:bodyPr lIns="0" tIns="0" rIns="0" bIns="0" anchor="t" anchorCtr="0">
            <a:norm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21216505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7"/>
          </a:xfrm>
        </p:spPr>
        <p:txBody>
          <a:bodyPr lIns="0" tIns="0" rIns="0" bIns="0" anchor="t" anchorCtr="0">
            <a:norm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noProof="0"/>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ubtitle 2">
            <a:extLst>
              <a:ext uri="{FF2B5EF4-FFF2-40B4-BE49-F238E27FC236}">
                <a16:creationId xmlns:a16="http://schemas.microsoft.com/office/drawing/2014/main" id="{8FB54BE8-0526-614C-A06E-8C6258999B24}"/>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19730256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Slide – Photo">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2C17923A-4119-CF48-9F2D-05B0A69EBAD5}"/>
              </a:ext>
            </a:extLst>
          </p:cNvPr>
          <p:cNvSpPr>
            <a:spLocks noGrp="1"/>
          </p:cNvSpPr>
          <p:nvPr>
            <p:ph type="pic" sz="quarter" idx="11"/>
          </p:nvPr>
        </p:nvSpPr>
        <p:spPr>
          <a:xfrm>
            <a:off x="0" y="0"/>
            <a:ext cx="12192000" cy="6858000"/>
          </a:xfrm>
        </p:spPr>
        <p:txBody>
          <a:bodyPr anchor="ctr" anchorCtr="0"/>
          <a:lstStyle>
            <a:lvl1pPr marL="0" indent="0" algn="ctr">
              <a:buNone/>
              <a:defRPr>
                <a:solidFill>
                  <a:schemeClr val="accent3"/>
                </a:solidFill>
              </a:defRPr>
            </a:lvl1pPr>
          </a:lstStyle>
          <a:p>
            <a:r>
              <a:rPr lang="en-US"/>
              <a:t>Click icon to add picture</a:t>
            </a:r>
          </a:p>
        </p:txBody>
      </p:sp>
      <p:sp>
        <p:nvSpPr>
          <p:cNvPr id="2" name="Title 1">
            <a:extLst>
              <a:ext uri="{FF2B5EF4-FFF2-40B4-BE49-F238E27FC236}">
                <a16:creationId xmlns:a16="http://schemas.microsoft.com/office/drawing/2014/main" id="{D8224488-0ADE-1843-91C1-1CA371373F2D}"/>
              </a:ext>
            </a:extLst>
          </p:cNvPr>
          <p:cNvSpPr>
            <a:spLocks noGrp="1"/>
          </p:cNvSpPr>
          <p:nvPr>
            <p:ph type="title" hasCustomPrompt="1"/>
          </p:nvPr>
        </p:nvSpPr>
        <p:spPr>
          <a:xfrm>
            <a:off x="1027661" y="2215171"/>
            <a:ext cx="4368798" cy="646331"/>
          </a:xfrm>
          <a:solidFill>
            <a:schemeClr val="accent1"/>
          </a:solidFill>
        </p:spPr>
        <p:txBody>
          <a:bodyPr wrap="square" lIns="91440" tIns="91440" bIns="0">
            <a:spAutoFit/>
          </a:bodyPr>
          <a:lstStyle/>
          <a:p>
            <a:r>
              <a:rPr lang="en-US"/>
              <a:t>SECTION HEADER</a:t>
            </a:r>
          </a:p>
        </p:txBody>
      </p:sp>
    </p:spTree>
    <p:extLst>
      <p:ext uri="{BB962C8B-B14F-4D97-AF65-F5344CB8AC3E}">
        <p14:creationId xmlns:p14="http://schemas.microsoft.com/office/powerpoint/2010/main" val="938350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070F21D-F194-034E-812B-69D1C6CDD0D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4" name="Straight Connector 23">
            <a:extLst>
              <a:ext uri="{FF2B5EF4-FFF2-40B4-BE49-F238E27FC236}">
                <a16:creationId xmlns:a16="http://schemas.microsoft.com/office/drawing/2014/main" id="{9BA13FBC-A4AA-9B4F-8E9B-12CD6600150E}"/>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2C1D3A-9762-7F4D-AB5C-A3F0114B67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6" name="Picture 15" descr="The University of Iowa">
            <a:extLst>
              <a:ext uri="{FF2B5EF4-FFF2-40B4-BE49-F238E27FC236}">
                <a16:creationId xmlns:a16="http://schemas.microsoft.com/office/drawing/2014/main" id="{7148CCDA-64E4-6A4E-A6A7-D2AB55159A1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FAE079D-23CF-2543-B543-90A5EB0D2C2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242367158"/>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2400">
          <p15:clr>
            <a:srgbClr val="FBAE40"/>
          </p15:clr>
        </p15:guide>
        <p15:guide id="8" orient="horz" pos="374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 Slid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BE68DE55-0579-EC46-BD52-181870AFB63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0" name="Straight Connector 19">
            <a:extLst>
              <a:ext uri="{FF2B5EF4-FFF2-40B4-BE49-F238E27FC236}">
                <a16:creationId xmlns:a16="http://schemas.microsoft.com/office/drawing/2014/main" id="{88200BB2-D6D1-6642-8F66-9B4F37EC8187}"/>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35C2BC9-7AF3-6D49-8036-36D81872E84B}"/>
              </a:ext>
            </a:extLst>
          </p:cNvPr>
          <p:cNvSpPr>
            <a:spLocks noGrp="1"/>
          </p:cNvSpPr>
          <p:nvPr>
            <p:ph idx="10"/>
          </p:nvPr>
        </p:nvSpPr>
        <p:spPr>
          <a:xfrm>
            <a:off x="952498" y="1686757"/>
            <a:ext cx="10251527"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80937044-371D-C149-9F72-3D8FBA4605C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DC5F3A3D-928C-F445-ACB3-2C38F21F6DA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52F140A7-DF6E-3245-BC22-1F0E9CFEE8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18123752"/>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3744">
          <p15:clr>
            <a:srgbClr val="FBAE40"/>
          </p15:clr>
        </p15:guide>
        <p15:guide id="8" orient="horz" pos="240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47C82-65E8-6F4A-93F5-B60D5D90FAEC}"/>
              </a:ext>
            </a:extLst>
          </p:cNvPr>
          <p:cNvSpPr>
            <a:spLocks noGrp="1"/>
          </p:cNvSpPr>
          <p:nvPr>
            <p:ph type="title"/>
          </p:nvPr>
        </p:nvSpPr>
        <p:spPr>
          <a:xfrm>
            <a:off x="838200" y="365126"/>
            <a:ext cx="10515600" cy="896116"/>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D0A12C-E82E-3F40-8F2F-F914F24F0B62}"/>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874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xStyles>
    <p:titleStyle>
      <a:lvl1pPr algn="l" defTabSz="914400" rtl="0" eaLnBrk="1" latinLnBrk="0" hangingPunct="1">
        <a:lnSpc>
          <a:spcPct val="90000"/>
        </a:lnSpc>
        <a:spcBef>
          <a:spcPct val="0"/>
        </a:spcBef>
        <a:buNone/>
        <a:defRPr sz="4000" b="1" kern="1200">
          <a:solidFill>
            <a:schemeClr val="tx1"/>
          </a:solidFill>
          <a:latin typeface="Roboto" panose="02000000000000000000" pitchFamily="2" charset="0"/>
          <a:ea typeface="Roboto" panose="02000000000000000000" pitchFamily="2" charset="0"/>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Roboto" panose="02000000000000000000" pitchFamily="2" charset="0"/>
        <a:buChar char="–"/>
        <a:defRPr sz="24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52.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FE14D-2584-45A9-93E1-83F0A31ACDB2}"/>
              </a:ext>
            </a:extLst>
          </p:cNvPr>
          <p:cNvSpPr>
            <a:spLocks noGrp="1"/>
          </p:cNvSpPr>
          <p:nvPr>
            <p:ph type="title"/>
          </p:nvPr>
        </p:nvSpPr>
        <p:spPr>
          <a:xfrm>
            <a:off x="838200" y="1344706"/>
            <a:ext cx="10515600" cy="3123384"/>
          </a:xfrm>
        </p:spPr>
        <p:txBody>
          <a:bodyPr>
            <a:normAutofit/>
          </a:bodyPr>
          <a:lstStyle/>
          <a:p>
            <a:pPr algn="ctr"/>
            <a:r>
              <a:rPr lang="en-US" sz="6000" dirty="0">
                <a:latin typeface="Roboto"/>
                <a:ea typeface="Roboto"/>
                <a:cs typeface="Arial"/>
              </a:rPr>
              <a:t>GHANA CALIBRATION</a:t>
            </a:r>
            <a:endParaRPr lang="en-US" sz="6000" b="0" dirty="0">
              <a:latin typeface="Roboto"/>
              <a:ea typeface="Roboto"/>
            </a:endParaRPr>
          </a:p>
          <a:p>
            <a:pPr algn="ctr"/>
            <a:r>
              <a:rPr lang="en-US" sz="2400" b="0" dirty="0">
                <a:latin typeface="Roboto"/>
                <a:ea typeface="Roboto"/>
                <a:cs typeface="Arial"/>
              </a:rPr>
              <a:t>90m</a:t>
            </a:r>
          </a:p>
          <a:p>
            <a:pPr algn="ctr"/>
            <a:endParaRPr lang="en-US" dirty="0"/>
          </a:p>
        </p:txBody>
      </p:sp>
    </p:spTree>
    <p:extLst>
      <p:ext uri="{BB962C8B-B14F-4D97-AF65-F5344CB8AC3E}">
        <p14:creationId xmlns:p14="http://schemas.microsoft.com/office/powerpoint/2010/main" val="2144142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20E29-7F83-3268-3BC5-E6B2148310E3}"/>
              </a:ext>
            </a:extLst>
          </p:cNvPr>
          <p:cNvSpPr txBox="1"/>
          <p:nvPr/>
        </p:nvSpPr>
        <p:spPr>
          <a:xfrm>
            <a:off x="4206240" y="86267"/>
            <a:ext cx="2292096" cy="369332"/>
          </a:xfrm>
          <a:prstGeom prst="rect">
            <a:avLst/>
          </a:prstGeom>
          <a:noFill/>
        </p:spPr>
        <p:txBody>
          <a:bodyPr wrap="square" rtlCol="0">
            <a:spAutoFit/>
          </a:bodyPr>
          <a:lstStyle/>
          <a:p>
            <a:r>
              <a:rPr lang="en-US" dirty="0"/>
              <a:t>Station=1006003</a:t>
            </a:r>
          </a:p>
        </p:txBody>
      </p:sp>
      <p:pic>
        <p:nvPicPr>
          <p:cNvPr id="4" name="Picture 3" descr="A graph showing a line of gauge&#10;&#10;Description automatically generated with medium confidence">
            <a:extLst>
              <a:ext uri="{FF2B5EF4-FFF2-40B4-BE49-F238E27FC236}">
                <a16:creationId xmlns:a16="http://schemas.microsoft.com/office/drawing/2014/main" id="{0F4B4A7C-4FFD-E4F3-11C0-43D73549576F}"/>
              </a:ext>
            </a:extLst>
          </p:cNvPr>
          <p:cNvPicPr>
            <a:picLocks noChangeAspect="1"/>
          </p:cNvPicPr>
          <p:nvPr/>
        </p:nvPicPr>
        <p:blipFill>
          <a:blip r:embed="rId2"/>
          <a:stretch>
            <a:fillRect/>
          </a:stretch>
        </p:blipFill>
        <p:spPr>
          <a:xfrm>
            <a:off x="0" y="1919253"/>
            <a:ext cx="7772400" cy="3019493"/>
          </a:xfrm>
          <a:prstGeom prst="rect">
            <a:avLst/>
          </a:prstGeom>
        </p:spPr>
      </p:pic>
      <p:pic>
        <p:nvPicPr>
          <p:cNvPr id="5" name="Picture 4">
            <a:extLst>
              <a:ext uri="{FF2B5EF4-FFF2-40B4-BE49-F238E27FC236}">
                <a16:creationId xmlns:a16="http://schemas.microsoft.com/office/drawing/2014/main" id="{C7F01109-0A6B-AA31-723E-3E5A83CA2FEC}"/>
              </a:ext>
            </a:extLst>
          </p:cNvPr>
          <p:cNvPicPr>
            <a:picLocks noChangeAspect="1"/>
          </p:cNvPicPr>
          <p:nvPr/>
        </p:nvPicPr>
        <p:blipFill>
          <a:blip r:embed="rId3"/>
          <a:stretch>
            <a:fillRect/>
          </a:stretch>
        </p:blipFill>
        <p:spPr>
          <a:xfrm>
            <a:off x="7772400" y="270933"/>
            <a:ext cx="4463938" cy="5810890"/>
          </a:xfrm>
          <a:prstGeom prst="rect">
            <a:avLst/>
          </a:prstGeom>
        </p:spPr>
      </p:pic>
    </p:spTree>
    <p:extLst>
      <p:ext uri="{BB962C8B-B14F-4D97-AF65-F5344CB8AC3E}">
        <p14:creationId xmlns:p14="http://schemas.microsoft.com/office/powerpoint/2010/main" val="1125024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Station=1010002</a:t>
            </a:r>
          </a:p>
        </p:txBody>
      </p:sp>
      <p:pic>
        <p:nvPicPr>
          <p:cNvPr id="5" name="Picture 4" descr="A graph showing a gauge&#10;&#10;Description automatically generated with medium confidence">
            <a:extLst>
              <a:ext uri="{FF2B5EF4-FFF2-40B4-BE49-F238E27FC236}">
                <a16:creationId xmlns:a16="http://schemas.microsoft.com/office/drawing/2014/main" id="{56A1241C-7FC1-C077-427C-E28157F00AC7}"/>
              </a:ext>
            </a:extLst>
          </p:cNvPr>
          <p:cNvPicPr>
            <a:picLocks noChangeAspect="1"/>
          </p:cNvPicPr>
          <p:nvPr/>
        </p:nvPicPr>
        <p:blipFill>
          <a:blip r:embed="rId2"/>
          <a:stretch>
            <a:fillRect/>
          </a:stretch>
        </p:blipFill>
        <p:spPr>
          <a:xfrm>
            <a:off x="0" y="1905158"/>
            <a:ext cx="7772400" cy="3047683"/>
          </a:xfrm>
          <a:prstGeom prst="rect">
            <a:avLst/>
          </a:prstGeom>
        </p:spPr>
      </p:pic>
      <p:pic>
        <p:nvPicPr>
          <p:cNvPr id="9" name="Picture 8" descr="A map of a mountain range&#10;&#10;Description automatically generated">
            <a:extLst>
              <a:ext uri="{FF2B5EF4-FFF2-40B4-BE49-F238E27FC236}">
                <a16:creationId xmlns:a16="http://schemas.microsoft.com/office/drawing/2014/main" id="{92F3EB6F-24E8-7AA7-1E6A-DD33317CFF14}"/>
              </a:ext>
            </a:extLst>
          </p:cNvPr>
          <p:cNvPicPr>
            <a:picLocks noChangeAspect="1"/>
          </p:cNvPicPr>
          <p:nvPr/>
        </p:nvPicPr>
        <p:blipFill rotWithShape="1">
          <a:blip r:embed="rId3"/>
          <a:srcRect l="11525"/>
          <a:stretch/>
        </p:blipFill>
        <p:spPr>
          <a:xfrm>
            <a:off x="7772400" y="188733"/>
            <a:ext cx="4325974" cy="5854700"/>
          </a:xfrm>
          <a:prstGeom prst="rect">
            <a:avLst/>
          </a:prstGeom>
        </p:spPr>
      </p:pic>
    </p:spTree>
    <p:extLst>
      <p:ext uri="{BB962C8B-B14F-4D97-AF65-F5344CB8AC3E}">
        <p14:creationId xmlns:p14="http://schemas.microsoft.com/office/powerpoint/2010/main" val="4231451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Station=1531550</a:t>
            </a:r>
          </a:p>
        </p:txBody>
      </p:sp>
      <p:pic>
        <p:nvPicPr>
          <p:cNvPr id="4" name="Picture 3" descr="A graph showing the amount of gauges&#10;&#10;Description automatically generated with medium confidence">
            <a:extLst>
              <a:ext uri="{FF2B5EF4-FFF2-40B4-BE49-F238E27FC236}">
                <a16:creationId xmlns:a16="http://schemas.microsoft.com/office/drawing/2014/main" id="{2D9EEA01-FE80-75E7-2D02-2531110AF8F0}"/>
              </a:ext>
            </a:extLst>
          </p:cNvPr>
          <p:cNvPicPr>
            <a:picLocks noChangeAspect="1"/>
          </p:cNvPicPr>
          <p:nvPr/>
        </p:nvPicPr>
        <p:blipFill>
          <a:blip r:embed="rId2"/>
          <a:stretch>
            <a:fillRect/>
          </a:stretch>
        </p:blipFill>
        <p:spPr>
          <a:xfrm>
            <a:off x="9226" y="1758200"/>
            <a:ext cx="7772400" cy="3019493"/>
          </a:xfrm>
          <a:prstGeom prst="rect">
            <a:avLst/>
          </a:prstGeom>
        </p:spPr>
      </p:pic>
      <p:pic>
        <p:nvPicPr>
          <p:cNvPr id="6" name="Picture 5" descr="A map of a mountain&#10;&#10;Description automatically generated">
            <a:extLst>
              <a:ext uri="{FF2B5EF4-FFF2-40B4-BE49-F238E27FC236}">
                <a16:creationId xmlns:a16="http://schemas.microsoft.com/office/drawing/2014/main" id="{5569518D-0E82-7449-1302-F6243D8029CA}"/>
              </a:ext>
            </a:extLst>
          </p:cNvPr>
          <p:cNvPicPr>
            <a:picLocks noChangeAspect="1"/>
          </p:cNvPicPr>
          <p:nvPr/>
        </p:nvPicPr>
        <p:blipFill>
          <a:blip r:embed="rId3"/>
          <a:stretch>
            <a:fillRect/>
          </a:stretch>
        </p:blipFill>
        <p:spPr>
          <a:xfrm>
            <a:off x="7781626" y="369332"/>
            <a:ext cx="4410374" cy="5797230"/>
          </a:xfrm>
          <a:prstGeom prst="rect">
            <a:avLst/>
          </a:prstGeom>
        </p:spPr>
      </p:pic>
    </p:spTree>
    <p:extLst>
      <p:ext uri="{BB962C8B-B14F-4D97-AF65-F5344CB8AC3E}">
        <p14:creationId xmlns:p14="http://schemas.microsoft.com/office/powerpoint/2010/main" val="1229232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325702-957C-54E1-1DB6-304DF2B706A0}"/>
              </a:ext>
            </a:extLst>
          </p:cNvPr>
          <p:cNvSpPr txBox="1"/>
          <p:nvPr/>
        </p:nvSpPr>
        <p:spPr>
          <a:xfrm>
            <a:off x="4206240" y="86267"/>
            <a:ext cx="2292096" cy="369332"/>
          </a:xfrm>
          <a:prstGeom prst="rect">
            <a:avLst/>
          </a:prstGeom>
          <a:noFill/>
        </p:spPr>
        <p:txBody>
          <a:bodyPr wrap="square" rtlCol="0">
            <a:spAutoFit/>
          </a:bodyPr>
          <a:lstStyle/>
          <a:p>
            <a:r>
              <a:rPr lang="en-US" dirty="0"/>
              <a:t>Station=1531050</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89562278-1C93-5A5B-12D9-1A66CBEFE27F}"/>
              </a:ext>
            </a:extLst>
          </p:cNvPr>
          <p:cNvPicPr>
            <a:picLocks noGrp="1" noChangeAspect="1"/>
          </p:cNvPicPr>
          <p:nvPr>
            <p:ph idx="1"/>
          </p:nvPr>
        </p:nvPicPr>
        <p:blipFill>
          <a:blip r:embed="rId3"/>
          <a:stretch>
            <a:fillRect/>
          </a:stretch>
        </p:blipFill>
        <p:spPr>
          <a:xfrm>
            <a:off x="196819" y="1689543"/>
            <a:ext cx="7513722" cy="2946252"/>
          </a:xfrm>
        </p:spPr>
      </p:pic>
      <p:pic>
        <p:nvPicPr>
          <p:cNvPr id="7" name="Picture 6" descr="A map of a mountain&#10;&#10;Description automatically generated">
            <a:extLst>
              <a:ext uri="{FF2B5EF4-FFF2-40B4-BE49-F238E27FC236}">
                <a16:creationId xmlns:a16="http://schemas.microsoft.com/office/drawing/2014/main" id="{D8D758EE-F823-AA5D-9FB3-CC386A4BBD97}"/>
              </a:ext>
            </a:extLst>
          </p:cNvPr>
          <p:cNvPicPr>
            <a:picLocks noChangeAspect="1"/>
          </p:cNvPicPr>
          <p:nvPr/>
        </p:nvPicPr>
        <p:blipFill>
          <a:blip r:embed="rId4"/>
          <a:stretch>
            <a:fillRect/>
          </a:stretch>
        </p:blipFill>
        <p:spPr>
          <a:xfrm>
            <a:off x="7777059" y="0"/>
            <a:ext cx="4414941" cy="5869172"/>
          </a:xfrm>
          <a:prstGeom prst="rect">
            <a:avLst/>
          </a:prstGeom>
        </p:spPr>
      </p:pic>
    </p:spTree>
    <p:extLst>
      <p:ext uri="{BB962C8B-B14F-4D97-AF65-F5344CB8AC3E}">
        <p14:creationId xmlns:p14="http://schemas.microsoft.com/office/powerpoint/2010/main" val="3011683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149DE-03FA-054B-9498-80A37A5E3BE7}"/>
              </a:ext>
            </a:extLst>
          </p:cNvPr>
          <p:cNvSpPr txBox="1"/>
          <p:nvPr/>
        </p:nvSpPr>
        <p:spPr>
          <a:xfrm>
            <a:off x="4206240" y="86267"/>
            <a:ext cx="2292096" cy="369332"/>
          </a:xfrm>
          <a:prstGeom prst="rect">
            <a:avLst/>
          </a:prstGeom>
          <a:noFill/>
        </p:spPr>
        <p:txBody>
          <a:bodyPr wrap="square" rtlCol="0">
            <a:spAutoFit/>
          </a:bodyPr>
          <a:lstStyle/>
          <a:p>
            <a:r>
              <a:rPr lang="en-US" dirty="0"/>
              <a:t>Station=1526200</a:t>
            </a:r>
          </a:p>
        </p:txBody>
      </p:sp>
      <p:pic>
        <p:nvPicPr>
          <p:cNvPr id="4" name="Picture 3" descr="A graph showing a gauge&#10;&#10;Description automatically generated with medium confidence">
            <a:extLst>
              <a:ext uri="{FF2B5EF4-FFF2-40B4-BE49-F238E27FC236}">
                <a16:creationId xmlns:a16="http://schemas.microsoft.com/office/drawing/2014/main" id="{0A1858A8-AC98-BACE-3921-5778DF59F1C4}"/>
              </a:ext>
            </a:extLst>
          </p:cNvPr>
          <p:cNvPicPr>
            <a:picLocks noChangeAspect="1"/>
          </p:cNvPicPr>
          <p:nvPr/>
        </p:nvPicPr>
        <p:blipFill>
          <a:blip r:embed="rId2"/>
          <a:stretch>
            <a:fillRect/>
          </a:stretch>
        </p:blipFill>
        <p:spPr>
          <a:xfrm>
            <a:off x="0" y="1625648"/>
            <a:ext cx="7772400" cy="3047683"/>
          </a:xfrm>
          <a:prstGeom prst="rect">
            <a:avLst/>
          </a:prstGeom>
        </p:spPr>
      </p:pic>
      <p:pic>
        <p:nvPicPr>
          <p:cNvPr id="6" name="Picture 5" descr="A map of a mountain range&#10;&#10;Description automatically generated">
            <a:extLst>
              <a:ext uri="{FF2B5EF4-FFF2-40B4-BE49-F238E27FC236}">
                <a16:creationId xmlns:a16="http://schemas.microsoft.com/office/drawing/2014/main" id="{681AA07C-EF6E-A5C7-6814-6793DA9DA7CF}"/>
              </a:ext>
            </a:extLst>
          </p:cNvPr>
          <p:cNvPicPr>
            <a:picLocks noChangeAspect="1"/>
          </p:cNvPicPr>
          <p:nvPr/>
        </p:nvPicPr>
        <p:blipFill>
          <a:blip r:embed="rId3"/>
          <a:stretch>
            <a:fillRect/>
          </a:stretch>
        </p:blipFill>
        <p:spPr>
          <a:xfrm>
            <a:off x="7772400" y="834656"/>
            <a:ext cx="4108656" cy="5188688"/>
          </a:xfrm>
          <a:prstGeom prst="rect">
            <a:avLst/>
          </a:prstGeom>
        </p:spPr>
      </p:pic>
    </p:spTree>
    <p:extLst>
      <p:ext uri="{BB962C8B-B14F-4D97-AF65-F5344CB8AC3E}">
        <p14:creationId xmlns:p14="http://schemas.microsoft.com/office/powerpoint/2010/main" val="2135375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990143-DD0C-2B33-2006-9FE4720CF408}"/>
              </a:ext>
            </a:extLst>
          </p:cNvPr>
          <p:cNvSpPr txBox="1"/>
          <p:nvPr/>
        </p:nvSpPr>
        <p:spPr>
          <a:xfrm>
            <a:off x="4206240" y="86267"/>
            <a:ext cx="2292096" cy="369332"/>
          </a:xfrm>
          <a:prstGeom prst="rect">
            <a:avLst/>
          </a:prstGeom>
          <a:noFill/>
        </p:spPr>
        <p:txBody>
          <a:bodyPr wrap="square" rtlCol="0">
            <a:spAutoFit/>
          </a:bodyPr>
          <a:lstStyle/>
          <a:p>
            <a:r>
              <a:rPr lang="en-US" dirty="0"/>
              <a:t>Station=1531300</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E05E71AB-A3DB-1DC8-0CE5-D97F5DFE7982}"/>
              </a:ext>
            </a:extLst>
          </p:cNvPr>
          <p:cNvPicPr>
            <a:picLocks noGrp="1" noChangeAspect="1"/>
          </p:cNvPicPr>
          <p:nvPr>
            <p:ph idx="1"/>
          </p:nvPr>
        </p:nvPicPr>
        <p:blipFill>
          <a:blip r:embed="rId2"/>
          <a:stretch>
            <a:fillRect/>
          </a:stretch>
        </p:blipFill>
        <p:spPr>
          <a:xfrm>
            <a:off x="273502" y="1681718"/>
            <a:ext cx="7383074" cy="2895023"/>
          </a:xfrm>
        </p:spPr>
      </p:pic>
      <p:pic>
        <p:nvPicPr>
          <p:cNvPr id="8" name="Picture 7" descr="A map of a mountain&#10;&#10;Description automatically generated">
            <a:extLst>
              <a:ext uri="{FF2B5EF4-FFF2-40B4-BE49-F238E27FC236}">
                <a16:creationId xmlns:a16="http://schemas.microsoft.com/office/drawing/2014/main" id="{4957BC57-E6F1-A1F7-1CF2-82A5133296EC}"/>
              </a:ext>
            </a:extLst>
          </p:cNvPr>
          <p:cNvPicPr>
            <a:picLocks noChangeAspect="1"/>
          </p:cNvPicPr>
          <p:nvPr/>
        </p:nvPicPr>
        <p:blipFill>
          <a:blip r:embed="rId3"/>
          <a:stretch>
            <a:fillRect/>
          </a:stretch>
        </p:blipFill>
        <p:spPr>
          <a:xfrm>
            <a:off x="7658264" y="0"/>
            <a:ext cx="4533735" cy="5975498"/>
          </a:xfrm>
          <a:prstGeom prst="rect">
            <a:avLst/>
          </a:prstGeom>
        </p:spPr>
      </p:pic>
    </p:spTree>
    <p:extLst>
      <p:ext uri="{BB962C8B-B14F-4D97-AF65-F5344CB8AC3E}">
        <p14:creationId xmlns:p14="http://schemas.microsoft.com/office/powerpoint/2010/main" val="4101312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B55DF-4DC2-1CF9-9120-433377CFC163}"/>
              </a:ext>
            </a:extLst>
          </p:cNvPr>
          <p:cNvSpPr txBox="1"/>
          <p:nvPr/>
        </p:nvSpPr>
        <p:spPr>
          <a:xfrm>
            <a:off x="4206240" y="86267"/>
            <a:ext cx="2292096" cy="369332"/>
          </a:xfrm>
          <a:prstGeom prst="rect">
            <a:avLst/>
          </a:prstGeom>
          <a:noFill/>
        </p:spPr>
        <p:txBody>
          <a:bodyPr wrap="square" rtlCol="0">
            <a:spAutoFit/>
          </a:bodyPr>
          <a:lstStyle/>
          <a:p>
            <a:r>
              <a:rPr lang="en-US" dirty="0"/>
              <a:t>Station=1531450</a:t>
            </a:r>
          </a:p>
        </p:txBody>
      </p:sp>
      <p:pic>
        <p:nvPicPr>
          <p:cNvPr id="5" name="Content Placeholder 4" descr="A graph showing the amount of gauge&#10;&#10;Description automatically generated with medium confidence">
            <a:extLst>
              <a:ext uri="{FF2B5EF4-FFF2-40B4-BE49-F238E27FC236}">
                <a16:creationId xmlns:a16="http://schemas.microsoft.com/office/drawing/2014/main" id="{505BCB10-C329-A84F-3894-2A289320758B}"/>
              </a:ext>
            </a:extLst>
          </p:cNvPr>
          <p:cNvPicPr>
            <a:picLocks noGrp="1" noChangeAspect="1"/>
          </p:cNvPicPr>
          <p:nvPr>
            <p:ph idx="1"/>
          </p:nvPr>
        </p:nvPicPr>
        <p:blipFill>
          <a:blip r:embed="rId2"/>
          <a:stretch>
            <a:fillRect/>
          </a:stretch>
        </p:blipFill>
        <p:spPr>
          <a:xfrm>
            <a:off x="323389" y="1678586"/>
            <a:ext cx="7672295" cy="2980604"/>
          </a:xfrm>
        </p:spPr>
      </p:pic>
      <p:pic>
        <p:nvPicPr>
          <p:cNvPr id="8" name="Picture 7" descr="A map of a mountain range&#10;&#10;Description automatically generated">
            <a:extLst>
              <a:ext uri="{FF2B5EF4-FFF2-40B4-BE49-F238E27FC236}">
                <a16:creationId xmlns:a16="http://schemas.microsoft.com/office/drawing/2014/main" id="{0F52029F-F769-E9B5-F334-5D308694D31C}"/>
              </a:ext>
            </a:extLst>
          </p:cNvPr>
          <p:cNvPicPr>
            <a:picLocks noChangeAspect="1"/>
          </p:cNvPicPr>
          <p:nvPr/>
        </p:nvPicPr>
        <p:blipFill rotWithShape="1">
          <a:blip r:embed="rId3"/>
          <a:srcRect l="7278"/>
          <a:stretch/>
        </p:blipFill>
        <p:spPr>
          <a:xfrm>
            <a:off x="7995684" y="369332"/>
            <a:ext cx="4206062" cy="5599113"/>
          </a:xfrm>
          <a:prstGeom prst="rect">
            <a:avLst/>
          </a:prstGeom>
        </p:spPr>
      </p:pic>
    </p:spTree>
    <p:extLst>
      <p:ext uri="{BB962C8B-B14F-4D97-AF65-F5344CB8AC3E}">
        <p14:creationId xmlns:p14="http://schemas.microsoft.com/office/powerpoint/2010/main" val="2168872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635B99-2C1E-5CA1-8068-A93AC916CD60}"/>
              </a:ext>
            </a:extLst>
          </p:cNvPr>
          <p:cNvSpPr txBox="1"/>
          <p:nvPr/>
        </p:nvSpPr>
        <p:spPr>
          <a:xfrm>
            <a:off x="4206240" y="86267"/>
            <a:ext cx="2292096" cy="369332"/>
          </a:xfrm>
          <a:prstGeom prst="rect">
            <a:avLst/>
          </a:prstGeom>
          <a:noFill/>
        </p:spPr>
        <p:txBody>
          <a:bodyPr wrap="square" rtlCol="0">
            <a:spAutoFit/>
          </a:bodyPr>
          <a:lstStyle/>
          <a:p>
            <a:r>
              <a:rPr lang="en-US" dirty="0"/>
              <a:t>Station=1531800</a:t>
            </a:r>
          </a:p>
        </p:txBody>
      </p:sp>
      <p:pic>
        <p:nvPicPr>
          <p:cNvPr id="5" name="Content Placeholder 4" descr="A graph showing the amount of water in the gauge&#10;&#10;Description automatically generated with medium confidence">
            <a:extLst>
              <a:ext uri="{FF2B5EF4-FFF2-40B4-BE49-F238E27FC236}">
                <a16:creationId xmlns:a16="http://schemas.microsoft.com/office/drawing/2014/main" id="{3BD5F1CF-0F51-0E71-6F91-53F4841CFE2C}"/>
              </a:ext>
            </a:extLst>
          </p:cNvPr>
          <p:cNvPicPr>
            <a:picLocks noGrp="1" noChangeAspect="1"/>
          </p:cNvPicPr>
          <p:nvPr>
            <p:ph idx="1"/>
          </p:nvPr>
        </p:nvPicPr>
        <p:blipFill>
          <a:blip r:embed="rId2"/>
          <a:stretch>
            <a:fillRect/>
          </a:stretch>
        </p:blipFill>
        <p:spPr>
          <a:xfrm>
            <a:off x="0" y="1296458"/>
            <a:ext cx="7718235" cy="2998451"/>
          </a:xfrm>
        </p:spPr>
      </p:pic>
      <p:pic>
        <p:nvPicPr>
          <p:cNvPr id="8" name="Picture 7" descr="A map of a mountain range&#10;&#10;Description automatically generated">
            <a:extLst>
              <a:ext uri="{FF2B5EF4-FFF2-40B4-BE49-F238E27FC236}">
                <a16:creationId xmlns:a16="http://schemas.microsoft.com/office/drawing/2014/main" id="{E5CE9930-1A53-23DF-3182-BA5B90C4A3BD}"/>
              </a:ext>
            </a:extLst>
          </p:cNvPr>
          <p:cNvPicPr>
            <a:picLocks noChangeAspect="1"/>
          </p:cNvPicPr>
          <p:nvPr/>
        </p:nvPicPr>
        <p:blipFill>
          <a:blip r:embed="rId3"/>
          <a:stretch>
            <a:fillRect/>
          </a:stretch>
        </p:blipFill>
        <p:spPr>
          <a:xfrm>
            <a:off x="7860062" y="369332"/>
            <a:ext cx="4331938" cy="5699051"/>
          </a:xfrm>
          <a:prstGeom prst="rect">
            <a:avLst/>
          </a:prstGeom>
        </p:spPr>
      </p:pic>
    </p:spTree>
    <p:extLst>
      <p:ext uri="{BB962C8B-B14F-4D97-AF65-F5344CB8AC3E}">
        <p14:creationId xmlns:p14="http://schemas.microsoft.com/office/powerpoint/2010/main" val="3630622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ADA96C-2965-542C-2CBF-7CA408890E63}"/>
              </a:ext>
            </a:extLst>
          </p:cNvPr>
          <p:cNvSpPr txBox="1"/>
          <p:nvPr/>
        </p:nvSpPr>
        <p:spPr>
          <a:xfrm>
            <a:off x="4206240" y="86267"/>
            <a:ext cx="2292096" cy="369332"/>
          </a:xfrm>
          <a:prstGeom prst="rect">
            <a:avLst/>
          </a:prstGeom>
          <a:noFill/>
        </p:spPr>
        <p:txBody>
          <a:bodyPr wrap="square" rtlCol="0">
            <a:spAutoFit/>
          </a:bodyPr>
          <a:lstStyle/>
          <a:p>
            <a:r>
              <a:rPr lang="en-US" dirty="0"/>
              <a:t>Station=9000005</a:t>
            </a:r>
          </a:p>
        </p:txBody>
      </p:sp>
      <p:pic>
        <p:nvPicPr>
          <p:cNvPr id="5" name="Content Placeholder 4" descr="A graph showing a line of gauge&#10;&#10;Description automatically generated with medium confidence">
            <a:extLst>
              <a:ext uri="{FF2B5EF4-FFF2-40B4-BE49-F238E27FC236}">
                <a16:creationId xmlns:a16="http://schemas.microsoft.com/office/drawing/2014/main" id="{C26ADFD1-1934-AF32-7956-ED60B99089AB}"/>
              </a:ext>
            </a:extLst>
          </p:cNvPr>
          <p:cNvPicPr>
            <a:picLocks noGrp="1" noChangeAspect="1"/>
          </p:cNvPicPr>
          <p:nvPr>
            <p:ph idx="1"/>
          </p:nvPr>
        </p:nvPicPr>
        <p:blipFill>
          <a:blip r:embed="rId2"/>
          <a:stretch>
            <a:fillRect/>
          </a:stretch>
        </p:blipFill>
        <p:spPr>
          <a:xfrm>
            <a:off x="197702" y="1695375"/>
            <a:ext cx="7819510" cy="3098297"/>
          </a:xfrm>
        </p:spPr>
      </p:pic>
      <p:pic>
        <p:nvPicPr>
          <p:cNvPr id="8" name="Picture 7" descr="A map of a mountain&#10;&#10;Description automatically generated">
            <a:extLst>
              <a:ext uri="{FF2B5EF4-FFF2-40B4-BE49-F238E27FC236}">
                <a16:creationId xmlns:a16="http://schemas.microsoft.com/office/drawing/2014/main" id="{1448051C-8F3A-B661-ACA0-B01A4C2D921C}"/>
              </a:ext>
            </a:extLst>
          </p:cNvPr>
          <p:cNvPicPr>
            <a:picLocks noChangeAspect="1"/>
          </p:cNvPicPr>
          <p:nvPr/>
        </p:nvPicPr>
        <p:blipFill>
          <a:blip r:embed="rId3"/>
          <a:stretch>
            <a:fillRect/>
          </a:stretch>
        </p:blipFill>
        <p:spPr>
          <a:xfrm>
            <a:off x="7984807" y="600739"/>
            <a:ext cx="4207193" cy="5656521"/>
          </a:xfrm>
          <a:prstGeom prst="rect">
            <a:avLst/>
          </a:prstGeom>
        </p:spPr>
      </p:pic>
    </p:spTree>
    <p:extLst>
      <p:ext uri="{BB962C8B-B14F-4D97-AF65-F5344CB8AC3E}">
        <p14:creationId xmlns:p14="http://schemas.microsoft.com/office/powerpoint/2010/main" val="2429588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8BFEB6-9F5D-8833-5929-DE0825D29850}"/>
              </a:ext>
            </a:extLst>
          </p:cNvPr>
          <p:cNvSpPr txBox="1"/>
          <p:nvPr/>
        </p:nvSpPr>
        <p:spPr>
          <a:xfrm>
            <a:off x="4206240" y="86267"/>
            <a:ext cx="2292096" cy="369332"/>
          </a:xfrm>
          <a:prstGeom prst="rect">
            <a:avLst/>
          </a:prstGeom>
          <a:noFill/>
        </p:spPr>
        <p:txBody>
          <a:bodyPr wrap="square" rtlCol="0">
            <a:spAutoFit/>
          </a:bodyPr>
          <a:lstStyle/>
          <a:p>
            <a:r>
              <a:rPr lang="en-US" dirty="0"/>
              <a:t>Station=9000008</a:t>
            </a:r>
          </a:p>
        </p:txBody>
      </p:sp>
      <p:pic>
        <p:nvPicPr>
          <p:cNvPr id="8" name="Picture 7" descr="A map of a mountain range&#10;&#10;Description automatically generated">
            <a:extLst>
              <a:ext uri="{FF2B5EF4-FFF2-40B4-BE49-F238E27FC236}">
                <a16:creationId xmlns:a16="http://schemas.microsoft.com/office/drawing/2014/main" id="{CE0D3F6A-F3A6-AD0C-1C81-BED668923413}"/>
              </a:ext>
            </a:extLst>
          </p:cNvPr>
          <p:cNvPicPr>
            <a:picLocks noChangeAspect="1"/>
          </p:cNvPicPr>
          <p:nvPr/>
        </p:nvPicPr>
        <p:blipFill>
          <a:blip r:embed="rId2"/>
          <a:stretch>
            <a:fillRect/>
          </a:stretch>
        </p:blipFill>
        <p:spPr>
          <a:xfrm>
            <a:off x="7982636" y="323590"/>
            <a:ext cx="4209364" cy="5421398"/>
          </a:xfrm>
          <a:prstGeom prst="rect">
            <a:avLst/>
          </a:prstGeom>
        </p:spPr>
      </p:pic>
      <p:pic>
        <p:nvPicPr>
          <p:cNvPr id="5" name="Content Placeholder 4" descr="A graph with a line drawn on it&#10;&#10;Description automatically generated">
            <a:extLst>
              <a:ext uri="{FF2B5EF4-FFF2-40B4-BE49-F238E27FC236}">
                <a16:creationId xmlns:a16="http://schemas.microsoft.com/office/drawing/2014/main" id="{3454183D-DF96-941D-D2FD-C5923F43FCD7}"/>
              </a:ext>
            </a:extLst>
          </p:cNvPr>
          <p:cNvPicPr>
            <a:picLocks noGrp="1" noChangeAspect="1"/>
          </p:cNvPicPr>
          <p:nvPr>
            <p:ph idx="1"/>
          </p:nvPr>
        </p:nvPicPr>
        <p:blipFill>
          <a:blip r:embed="rId3"/>
          <a:stretch>
            <a:fillRect/>
          </a:stretch>
        </p:blipFill>
        <p:spPr>
          <a:xfrm>
            <a:off x="0" y="1441161"/>
            <a:ext cx="8125798" cy="3186257"/>
          </a:xfrm>
        </p:spPr>
      </p:pic>
    </p:spTree>
    <p:extLst>
      <p:ext uri="{BB962C8B-B14F-4D97-AF65-F5344CB8AC3E}">
        <p14:creationId xmlns:p14="http://schemas.microsoft.com/office/powerpoint/2010/main" val="4208375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E2D9B6-DE3B-9B1F-3397-9747AA79CF18}"/>
              </a:ext>
            </a:extLst>
          </p:cNvPr>
          <p:cNvPicPr>
            <a:picLocks noChangeAspect="1"/>
          </p:cNvPicPr>
          <p:nvPr/>
        </p:nvPicPr>
        <p:blipFill>
          <a:blip r:embed="rId3"/>
          <a:stretch>
            <a:fillRect/>
          </a:stretch>
        </p:blipFill>
        <p:spPr>
          <a:xfrm>
            <a:off x="817581" y="197613"/>
            <a:ext cx="10334129" cy="5561963"/>
          </a:xfrm>
          <a:prstGeom prst="rect">
            <a:avLst/>
          </a:prstGeom>
          <a:ln>
            <a:solidFill>
              <a:schemeClr val="bg1"/>
            </a:solidFill>
          </a:ln>
        </p:spPr>
      </p:pic>
    </p:spTree>
    <p:extLst>
      <p:ext uri="{BB962C8B-B14F-4D97-AF65-F5344CB8AC3E}">
        <p14:creationId xmlns:p14="http://schemas.microsoft.com/office/powerpoint/2010/main" val="1589490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land with many rivers&#10;&#10;Description automatically generated with medium confidence">
            <a:extLst>
              <a:ext uri="{FF2B5EF4-FFF2-40B4-BE49-F238E27FC236}">
                <a16:creationId xmlns:a16="http://schemas.microsoft.com/office/drawing/2014/main" id="{34935F00-CE68-EEFD-9098-B5A9FC99F5FE}"/>
              </a:ext>
            </a:extLst>
          </p:cNvPr>
          <p:cNvPicPr>
            <a:picLocks noChangeAspect="1"/>
          </p:cNvPicPr>
          <p:nvPr/>
        </p:nvPicPr>
        <p:blipFill>
          <a:blip r:embed="rId3"/>
          <a:stretch>
            <a:fillRect/>
          </a:stretch>
        </p:blipFill>
        <p:spPr>
          <a:xfrm>
            <a:off x="7511491" y="270933"/>
            <a:ext cx="4680509" cy="5909733"/>
          </a:xfrm>
          <a:prstGeom prst="rect">
            <a:avLst/>
          </a:prstGeom>
        </p:spPr>
      </p:pic>
      <p:sp>
        <p:nvSpPr>
          <p:cNvPr id="2" name="TextBox 1">
            <a:extLst>
              <a:ext uri="{FF2B5EF4-FFF2-40B4-BE49-F238E27FC236}">
                <a16:creationId xmlns:a16="http://schemas.microsoft.com/office/drawing/2014/main" id="{784B5321-2907-FAE4-5960-7E8083E8AAE1}"/>
              </a:ext>
            </a:extLst>
          </p:cNvPr>
          <p:cNvSpPr txBox="1"/>
          <p:nvPr/>
        </p:nvSpPr>
        <p:spPr>
          <a:xfrm>
            <a:off x="4206240" y="86267"/>
            <a:ext cx="2292096" cy="369332"/>
          </a:xfrm>
          <a:prstGeom prst="rect">
            <a:avLst/>
          </a:prstGeom>
          <a:noFill/>
        </p:spPr>
        <p:txBody>
          <a:bodyPr wrap="square" rtlCol="0">
            <a:spAutoFit/>
          </a:bodyPr>
          <a:lstStyle/>
          <a:p>
            <a:r>
              <a:rPr lang="en-US" dirty="0"/>
              <a:t>Station=1531600</a:t>
            </a:r>
          </a:p>
        </p:txBody>
      </p:sp>
    </p:spTree>
    <p:extLst>
      <p:ext uri="{BB962C8B-B14F-4D97-AF65-F5344CB8AC3E}">
        <p14:creationId xmlns:p14="http://schemas.microsoft.com/office/powerpoint/2010/main" val="3875825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A5C3669-1566-5B0E-D5A0-7030204D319B}"/>
              </a:ext>
            </a:extLst>
          </p:cNvPr>
          <p:cNvPicPr>
            <a:picLocks noChangeAspect="1"/>
          </p:cNvPicPr>
          <p:nvPr/>
        </p:nvPicPr>
        <p:blipFill>
          <a:blip r:embed="rId2"/>
          <a:stretch>
            <a:fillRect/>
          </a:stretch>
        </p:blipFill>
        <p:spPr>
          <a:xfrm>
            <a:off x="7772400" y="355600"/>
            <a:ext cx="4381825" cy="5892800"/>
          </a:xfrm>
          <a:prstGeom prst="rect">
            <a:avLst/>
          </a:prstGeom>
        </p:spPr>
      </p:pic>
      <p:sp>
        <p:nvSpPr>
          <p:cNvPr id="2" name="TextBox 1">
            <a:extLst>
              <a:ext uri="{FF2B5EF4-FFF2-40B4-BE49-F238E27FC236}">
                <a16:creationId xmlns:a16="http://schemas.microsoft.com/office/drawing/2014/main" id="{A7ADB148-D59A-E9D6-6287-6CBE39C433CD}"/>
              </a:ext>
            </a:extLst>
          </p:cNvPr>
          <p:cNvSpPr txBox="1"/>
          <p:nvPr/>
        </p:nvSpPr>
        <p:spPr>
          <a:xfrm>
            <a:off x="4169664" y="170934"/>
            <a:ext cx="2292096" cy="369332"/>
          </a:xfrm>
          <a:prstGeom prst="rect">
            <a:avLst/>
          </a:prstGeom>
          <a:noFill/>
        </p:spPr>
        <p:txBody>
          <a:bodyPr wrap="square" rtlCol="0">
            <a:spAutoFit/>
          </a:bodyPr>
          <a:lstStyle/>
          <a:p>
            <a:r>
              <a:rPr lang="en-US" dirty="0"/>
              <a:t>Station=1526300</a:t>
            </a:r>
          </a:p>
        </p:txBody>
      </p:sp>
    </p:spTree>
    <p:extLst>
      <p:ext uri="{BB962C8B-B14F-4D97-AF65-F5344CB8AC3E}">
        <p14:creationId xmlns:p14="http://schemas.microsoft.com/office/powerpoint/2010/main" val="1365274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586D44F3-F3F0-DA6F-63CB-13776092AC18}"/>
              </a:ext>
            </a:extLst>
          </p:cNvPr>
          <p:cNvPicPr>
            <a:picLocks noChangeAspect="1"/>
          </p:cNvPicPr>
          <p:nvPr/>
        </p:nvPicPr>
        <p:blipFill>
          <a:blip r:embed="rId3"/>
          <a:stretch>
            <a:fillRect/>
          </a:stretch>
        </p:blipFill>
        <p:spPr>
          <a:xfrm>
            <a:off x="7518400" y="135466"/>
            <a:ext cx="4673600" cy="6126736"/>
          </a:xfrm>
          <a:prstGeom prst="rect">
            <a:avLst/>
          </a:prstGeom>
        </p:spPr>
      </p:pic>
      <p:sp>
        <p:nvSpPr>
          <p:cNvPr id="2" name="TextBox 1">
            <a:extLst>
              <a:ext uri="{FF2B5EF4-FFF2-40B4-BE49-F238E27FC236}">
                <a16:creationId xmlns:a16="http://schemas.microsoft.com/office/drawing/2014/main" id="{C1074081-034C-B0EE-5FF5-BA910C28A08A}"/>
              </a:ext>
            </a:extLst>
          </p:cNvPr>
          <p:cNvSpPr txBox="1"/>
          <p:nvPr/>
        </p:nvSpPr>
        <p:spPr>
          <a:xfrm>
            <a:off x="4194048" y="135466"/>
            <a:ext cx="2292096" cy="369332"/>
          </a:xfrm>
          <a:prstGeom prst="rect">
            <a:avLst/>
          </a:prstGeom>
          <a:noFill/>
        </p:spPr>
        <p:txBody>
          <a:bodyPr wrap="square" rtlCol="0">
            <a:spAutoFit/>
          </a:bodyPr>
          <a:lstStyle/>
          <a:p>
            <a:r>
              <a:rPr lang="en-US" dirty="0"/>
              <a:t>Station=5000001</a:t>
            </a:r>
          </a:p>
        </p:txBody>
      </p:sp>
      <p:sp>
        <p:nvSpPr>
          <p:cNvPr id="4" name="Content Placeholder 3">
            <a:extLst>
              <a:ext uri="{FF2B5EF4-FFF2-40B4-BE49-F238E27FC236}">
                <a16:creationId xmlns:a16="http://schemas.microsoft.com/office/drawing/2014/main" id="{058344DE-1564-0260-FA50-8664090E27C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21563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descr="A map of a large land with many rivers&#10;&#10;Description automatically generated with medium confidence">
            <a:extLst>
              <a:ext uri="{FF2B5EF4-FFF2-40B4-BE49-F238E27FC236}">
                <a16:creationId xmlns:a16="http://schemas.microsoft.com/office/drawing/2014/main" id="{D7C31490-3AE6-37DC-8330-8DA049FB8E75}"/>
              </a:ext>
            </a:extLst>
          </p:cNvPr>
          <p:cNvPicPr>
            <a:picLocks noChangeAspect="1"/>
          </p:cNvPicPr>
          <p:nvPr/>
        </p:nvPicPr>
        <p:blipFill>
          <a:blip r:embed="rId2"/>
          <a:stretch>
            <a:fillRect/>
          </a:stretch>
        </p:blipFill>
        <p:spPr>
          <a:xfrm>
            <a:off x="7400758" y="406400"/>
            <a:ext cx="4791242" cy="6045200"/>
          </a:xfrm>
          <a:prstGeom prst="rect">
            <a:avLst/>
          </a:prstGeom>
        </p:spPr>
      </p:pic>
      <p:sp>
        <p:nvSpPr>
          <p:cNvPr id="2" name="TextBox 1">
            <a:extLst>
              <a:ext uri="{FF2B5EF4-FFF2-40B4-BE49-F238E27FC236}">
                <a16:creationId xmlns:a16="http://schemas.microsoft.com/office/drawing/2014/main" id="{2CCC051C-BEDA-81D5-A426-CB872B127715}"/>
              </a:ext>
            </a:extLst>
          </p:cNvPr>
          <p:cNvSpPr txBox="1"/>
          <p:nvPr/>
        </p:nvSpPr>
        <p:spPr>
          <a:xfrm>
            <a:off x="4206240" y="86267"/>
            <a:ext cx="2292096" cy="369332"/>
          </a:xfrm>
          <a:prstGeom prst="rect">
            <a:avLst/>
          </a:prstGeom>
          <a:noFill/>
        </p:spPr>
        <p:txBody>
          <a:bodyPr wrap="square" rtlCol="0">
            <a:spAutoFit/>
          </a:bodyPr>
          <a:lstStyle/>
          <a:p>
            <a:r>
              <a:rPr lang="en-US" dirty="0"/>
              <a:t>Station=1531100</a:t>
            </a:r>
          </a:p>
        </p:txBody>
      </p:sp>
      <p:sp>
        <p:nvSpPr>
          <p:cNvPr id="4" name="Content Placeholder 3">
            <a:extLst>
              <a:ext uri="{FF2B5EF4-FFF2-40B4-BE49-F238E27FC236}">
                <a16:creationId xmlns:a16="http://schemas.microsoft.com/office/drawing/2014/main" id="{7943DBBC-1B75-387A-3308-4CE0D8ED60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30891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green and orange area&#10;&#10;Description automatically generated">
            <a:extLst>
              <a:ext uri="{FF2B5EF4-FFF2-40B4-BE49-F238E27FC236}">
                <a16:creationId xmlns:a16="http://schemas.microsoft.com/office/drawing/2014/main" id="{67F1BAAA-E135-56E1-DA27-068286F308AD}"/>
              </a:ext>
            </a:extLst>
          </p:cNvPr>
          <p:cNvPicPr>
            <a:picLocks noChangeAspect="1"/>
          </p:cNvPicPr>
          <p:nvPr/>
        </p:nvPicPr>
        <p:blipFill>
          <a:blip r:embed="rId2"/>
          <a:stretch>
            <a:fillRect/>
          </a:stretch>
        </p:blipFill>
        <p:spPr>
          <a:xfrm>
            <a:off x="7484626" y="281742"/>
            <a:ext cx="4569497" cy="5486859"/>
          </a:xfrm>
          <a:prstGeom prst="rect">
            <a:avLst/>
          </a:prstGeom>
        </p:spPr>
      </p:pic>
      <p:sp>
        <p:nvSpPr>
          <p:cNvPr id="2" name="TextBox 1">
            <a:extLst>
              <a:ext uri="{FF2B5EF4-FFF2-40B4-BE49-F238E27FC236}">
                <a16:creationId xmlns:a16="http://schemas.microsoft.com/office/drawing/2014/main" id="{74F10361-CE68-5777-BB4A-77B334D1CA7F}"/>
              </a:ext>
            </a:extLst>
          </p:cNvPr>
          <p:cNvSpPr txBox="1"/>
          <p:nvPr/>
        </p:nvSpPr>
        <p:spPr>
          <a:xfrm>
            <a:off x="4206240" y="86267"/>
            <a:ext cx="2292096" cy="369332"/>
          </a:xfrm>
          <a:prstGeom prst="rect">
            <a:avLst/>
          </a:prstGeom>
          <a:noFill/>
        </p:spPr>
        <p:txBody>
          <a:bodyPr wrap="square" rtlCol="0">
            <a:spAutoFit/>
          </a:bodyPr>
          <a:lstStyle/>
          <a:p>
            <a:r>
              <a:rPr lang="en-US" dirty="0"/>
              <a:t>Station=1531420</a:t>
            </a:r>
          </a:p>
        </p:txBody>
      </p:sp>
      <p:sp>
        <p:nvSpPr>
          <p:cNvPr id="4" name="Content Placeholder 3">
            <a:extLst>
              <a:ext uri="{FF2B5EF4-FFF2-40B4-BE49-F238E27FC236}">
                <a16:creationId xmlns:a16="http://schemas.microsoft.com/office/drawing/2014/main" id="{C0AAB6B3-B76D-AC4F-CA56-48FE5D80E99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15273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F2CCE798-9458-605C-96FF-F62482553525}"/>
              </a:ext>
            </a:extLst>
          </p:cNvPr>
          <p:cNvPicPr>
            <a:picLocks noChangeAspect="1"/>
          </p:cNvPicPr>
          <p:nvPr/>
        </p:nvPicPr>
        <p:blipFill>
          <a:blip r:embed="rId2"/>
          <a:stretch>
            <a:fillRect/>
          </a:stretch>
        </p:blipFill>
        <p:spPr>
          <a:xfrm>
            <a:off x="7608136" y="389467"/>
            <a:ext cx="4583864" cy="5757333"/>
          </a:xfrm>
          <a:prstGeom prst="rect">
            <a:avLst/>
          </a:prstGeom>
        </p:spPr>
      </p:pic>
      <p:sp>
        <p:nvSpPr>
          <p:cNvPr id="2" name="TextBox 1">
            <a:extLst>
              <a:ext uri="{FF2B5EF4-FFF2-40B4-BE49-F238E27FC236}">
                <a16:creationId xmlns:a16="http://schemas.microsoft.com/office/drawing/2014/main" id="{0B2965DB-3D14-08DC-6F9A-4B3F6CDCB649}"/>
              </a:ext>
            </a:extLst>
          </p:cNvPr>
          <p:cNvSpPr txBox="1"/>
          <p:nvPr/>
        </p:nvSpPr>
        <p:spPr>
          <a:xfrm>
            <a:off x="4206240" y="86267"/>
            <a:ext cx="2292096" cy="369332"/>
          </a:xfrm>
          <a:prstGeom prst="rect">
            <a:avLst/>
          </a:prstGeom>
          <a:noFill/>
        </p:spPr>
        <p:txBody>
          <a:bodyPr wrap="square" rtlCol="0">
            <a:spAutoFit/>
          </a:bodyPr>
          <a:lstStyle/>
          <a:p>
            <a:r>
              <a:rPr lang="en-US" dirty="0"/>
              <a:t>Station=1531650</a:t>
            </a:r>
          </a:p>
        </p:txBody>
      </p:sp>
      <p:sp>
        <p:nvSpPr>
          <p:cNvPr id="4" name="Content Placeholder 3">
            <a:extLst>
              <a:ext uri="{FF2B5EF4-FFF2-40B4-BE49-F238E27FC236}">
                <a16:creationId xmlns:a16="http://schemas.microsoft.com/office/drawing/2014/main" id="{389304B2-E0CA-A899-7FD2-4B5EC5D34E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58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large land with many different colored spots&#10;&#10;Description automatically generated with medium confidence">
            <a:extLst>
              <a:ext uri="{FF2B5EF4-FFF2-40B4-BE49-F238E27FC236}">
                <a16:creationId xmlns:a16="http://schemas.microsoft.com/office/drawing/2014/main" id="{99258225-86C2-717B-1ADF-E634DA4A448E}"/>
              </a:ext>
            </a:extLst>
          </p:cNvPr>
          <p:cNvPicPr>
            <a:picLocks noChangeAspect="1"/>
          </p:cNvPicPr>
          <p:nvPr/>
        </p:nvPicPr>
        <p:blipFill>
          <a:blip r:embed="rId2"/>
          <a:stretch>
            <a:fillRect/>
          </a:stretch>
        </p:blipFill>
        <p:spPr>
          <a:xfrm>
            <a:off x="7589820" y="423333"/>
            <a:ext cx="4602180" cy="5672667"/>
          </a:xfrm>
          <a:prstGeom prst="rect">
            <a:avLst/>
          </a:prstGeom>
        </p:spPr>
      </p:pic>
      <p:sp>
        <p:nvSpPr>
          <p:cNvPr id="2" name="TextBox 1">
            <a:extLst>
              <a:ext uri="{FF2B5EF4-FFF2-40B4-BE49-F238E27FC236}">
                <a16:creationId xmlns:a16="http://schemas.microsoft.com/office/drawing/2014/main" id="{9FC70202-8420-B277-375E-730FB1E667FA}"/>
              </a:ext>
            </a:extLst>
          </p:cNvPr>
          <p:cNvSpPr txBox="1"/>
          <p:nvPr/>
        </p:nvSpPr>
        <p:spPr>
          <a:xfrm>
            <a:off x="4206240" y="86267"/>
            <a:ext cx="2292096" cy="369332"/>
          </a:xfrm>
          <a:prstGeom prst="rect">
            <a:avLst/>
          </a:prstGeom>
          <a:noFill/>
        </p:spPr>
        <p:txBody>
          <a:bodyPr wrap="square" rtlCol="0">
            <a:spAutoFit/>
          </a:bodyPr>
          <a:lstStyle/>
          <a:p>
            <a:r>
              <a:rPr lang="en-US" dirty="0"/>
              <a:t>Station=3000003</a:t>
            </a:r>
          </a:p>
        </p:txBody>
      </p:sp>
      <p:sp>
        <p:nvSpPr>
          <p:cNvPr id="4" name="Content Placeholder 3">
            <a:extLst>
              <a:ext uri="{FF2B5EF4-FFF2-40B4-BE49-F238E27FC236}">
                <a16:creationId xmlns:a16="http://schemas.microsoft.com/office/drawing/2014/main" id="{5A4D65E3-3EEA-7F9B-F4AE-DBDE08E174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67673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C5398A3-5A32-D143-FBD4-815B80D15D1E}"/>
              </a:ext>
            </a:extLst>
          </p:cNvPr>
          <p:cNvPicPr>
            <a:picLocks noChangeAspect="1"/>
          </p:cNvPicPr>
          <p:nvPr/>
        </p:nvPicPr>
        <p:blipFill>
          <a:blip r:embed="rId2"/>
          <a:stretch>
            <a:fillRect/>
          </a:stretch>
        </p:blipFill>
        <p:spPr>
          <a:xfrm>
            <a:off x="7670801" y="167217"/>
            <a:ext cx="4511968" cy="5671418"/>
          </a:xfrm>
          <a:prstGeom prst="rect">
            <a:avLst/>
          </a:prstGeom>
        </p:spPr>
      </p:pic>
      <p:sp>
        <p:nvSpPr>
          <p:cNvPr id="2" name="TextBox 1">
            <a:extLst>
              <a:ext uri="{FF2B5EF4-FFF2-40B4-BE49-F238E27FC236}">
                <a16:creationId xmlns:a16="http://schemas.microsoft.com/office/drawing/2014/main" id="{A21BC625-C919-EB46-C415-55DEED132D84}"/>
              </a:ext>
            </a:extLst>
          </p:cNvPr>
          <p:cNvSpPr txBox="1"/>
          <p:nvPr/>
        </p:nvSpPr>
        <p:spPr>
          <a:xfrm>
            <a:off x="4206240" y="86267"/>
            <a:ext cx="2292096" cy="369332"/>
          </a:xfrm>
          <a:prstGeom prst="rect">
            <a:avLst/>
          </a:prstGeom>
          <a:noFill/>
        </p:spPr>
        <p:txBody>
          <a:bodyPr wrap="square" rtlCol="0">
            <a:spAutoFit/>
          </a:bodyPr>
          <a:lstStyle/>
          <a:p>
            <a:r>
              <a:rPr lang="en-US" dirty="0"/>
              <a:t>Station=3000004</a:t>
            </a:r>
          </a:p>
        </p:txBody>
      </p:sp>
      <p:sp>
        <p:nvSpPr>
          <p:cNvPr id="4" name="Content Placeholder 3">
            <a:extLst>
              <a:ext uri="{FF2B5EF4-FFF2-40B4-BE49-F238E27FC236}">
                <a16:creationId xmlns:a16="http://schemas.microsoft.com/office/drawing/2014/main" id="{3BFFDC90-55C8-3ADF-ACFE-9C43FC6EC04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883721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D6B82-0777-1F2F-EBAF-294A140C2F1A}"/>
              </a:ext>
            </a:extLst>
          </p:cNvPr>
          <p:cNvSpPr>
            <a:spLocks noGrp="1"/>
          </p:cNvSpPr>
          <p:nvPr>
            <p:ph type="title"/>
          </p:nvPr>
        </p:nvSpPr>
        <p:spPr>
          <a:xfrm>
            <a:off x="952500" y="2237592"/>
            <a:ext cx="10287000" cy="1522790"/>
          </a:xfrm>
        </p:spPr>
        <p:txBody>
          <a:bodyPr>
            <a:normAutofit fontScale="90000"/>
          </a:bodyPr>
          <a:lstStyle/>
          <a:p>
            <a:pPr algn="ctr"/>
            <a:r>
              <a:rPr lang="en-US" dirty="0"/>
              <a:t>Baseline 20 years – Ghana 90 m</a:t>
            </a:r>
            <a:br>
              <a:rPr lang="en-US" dirty="0"/>
            </a:br>
            <a:br>
              <a:rPr lang="en-US" dirty="0"/>
            </a:br>
            <a:r>
              <a:rPr lang="en-US" dirty="0"/>
              <a:t>3 months warm up  </a:t>
            </a:r>
          </a:p>
        </p:txBody>
      </p:sp>
    </p:spTree>
    <p:extLst>
      <p:ext uri="{BB962C8B-B14F-4D97-AF65-F5344CB8AC3E}">
        <p14:creationId xmlns:p14="http://schemas.microsoft.com/office/powerpoint/2010/main" val="1729904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325702-957C-54E1-1DB6-304DF2B706A0}"/>
              </a:ext>
            </a:extLst>
          </p:cNvPr>
          <p:cNvSpPr txBox="1"/>
          <p:nvPr/>
        </p:nvSpPr>
        <p:spPr>
          <a:xfrm>
            <a:off x="4206240" y="86267"/>
            <a:ext cx="2292096" cy="369332"/>
          </a:xfrm>
          <a:prstGeom prst="rect">
            <a:avLst/>
          </a:prstGeom>
          <a:noFill/>
        </p:spPr>
        <p:txBody>
          <a:bodyPr wrap="square" rtlCol="0">
            <a:spAutoFit/>
          </a:bodyPr>
          <a:lstStyle/>
          <a:p>
            <a:r>
              <a:rPr lang="en-US" dirty="0"/>
              <a:t>Station=1531050</a:t>
            </a:r>
          </a:p>
        </p:txBody>
      </p:sp>
      <p:pic>
        <p:nvPicPr>
          <p:cNvPr id="7" name="Picture 6" descr="A map of a mountain&#10;&#10;Description automatically generated">
            <a:extLst>
              <a:ext uri="{FF2B5EF4-FFF2-40B4-BE49-F238E27FC236}">
                <a16:creationId xmlns:a16="http://schemas.microsoft.com/office/drawing/2014/main" id="{D8D758EE-F823-AA5D-9FB3-CC386A4BBD97}"/>
              </a:ext>
            </a:extLst>
          </p:cNvPr>
          <p:cNvPicPr>
            <a:picLocks noChangeAspect="1"/>
          </p:cNvPicPr>
          <p:nvPr/>
        </p:nvPicPr>
        <p:blipFill>
          <a:blip r:embed="rId3"/>
          <a:stretch>
            <a:fillRect/>
          </a:stretch>
        </p:blipFill>
        <p:spPr>
          <a:xfrm>
            <a:off x="7777059" y="0"/>
            <a:ext cx="4414941" cy="5869172"/>
          </a:xfrm>
          <a:prstGeom prst="rect">
            <a:avLst/>
          </a:prstGeom>
        </p:spPr>
      </p:pic>
      <p:pic>
        <p:nvPicPr>
          <p:cNvPr id="8" name="Content Placeholder 7" descr="A graph showing a graph&#10;&#10;Description automatically generated with medium confidence">
            <a:extLst>
              <a:ext uri="{FF2B5EF4-FFF2-40B4-BE49-F238E27FC236}">
                <a16:creationId xmlns:a16="http://schemas.microsoft.com/office/drawing/2014/main" id="{E92ED9E0-619C-A144-2811-EFB8599A59BA}"/>
              </a:ext>
            </a:extLst>
          </p:cNvPr>
          <p:cNvPicPr>
            <a:picLocks noGrp="1" noChangeAspect="1"/>
          </p:cNvPicPr>
          <p:nvPr>
            <p:ph idx="1"/>
          </p:nvPr>
        </p:nvPicPr>
        <p:blipFill>
          <a:blip r:embed="rId4"/>
          <a:stretch>
            <a:fillRect/>
          </a:stretch>
        </p:blipFill>
        <p:spPr>
          <a:xfrm>
            <a:off x="111671" y="1397074"/>
            <a:ext cx="7629545" cy="2828085"/>
          </a:xfrm>
        </p:spPr>
      </p:pic>
    </p:spTree>
    <p:extLst>
      <p:ext uri="{BB962C8B-B14F-4D97-AF65-F5344CB8AC3E}">
        <p14:creationId xmlns:p14="http://schemas.microsoft.com/office/powerpoint/2010/main" val="42582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248804" y="905202"/>
            <a:ext cx="11695544" cy="990827"/>
          </a:xfrm>
        </p:spPr>
        <p:txBody>
          <a:bodyPr>
            <a:noAutofit/>
          </a:bodyPr>
          <a:lstStyle/>
          <a:p>
            <a:r>
              <a:rPr lang="en-US" sz="3200" dirty="0">
                <a:solidFill>
                  <a:schemeClr val="accent1"/>
                </a:solidFill>
                <a:latin typeface="Roboto"/>
                <a:ea typeface="Roboto"/>
                <a:cs typeface="Roboto"/>
              </a:rPr>
              <a:t>Ghana90m Baseline</a:t>
            </a:r>
          </a:p>
        </p:txBody>
      </p:sp>
      <p:grpSp>
        <p:nvGrpSpPr>
          <p:cNvPr id="28" name="Group 27">
            <a:extLst>
              <a:ext uri="{FF2B5EF4-FFF2-40B4-BE49-F238E27FC236}">
                <a16:creationId xmlns:a16="http://schemas.microsoft.com/office/drawing/2014/main" id="{25D20511-35D9-738A-9BEB-42A7EB4A5C92}"/>
              </a:ext>
            </a:extLst>
          </p:cNvPr>
          <p:cNvGrpSpPr/>
          <p:nvPr/>
        </p:nvGrpSpPr>
        <p:grpSpPr>
          <a:xfrm>
            <a:off x="4093441" y="842818"/>
            <a:ext cx="7849755" cy="5178316"/>
            <a:chOff x="2171123" y="883227"/>
            <a:chExt cx="7849755" cy="5178316"/>
          </a:xfrm>
        </p:grpSpPr>
        <p:pic>
          <p:nvPicPr>
            <p:cNvPr id="4" name="Picture 3" descr="A diagram of a flash flood&#10;&#10;Description automatically generated">
              <a:extLst>
                <a:ext uri="{FF2B5EF4-FFF2-40B4-BE49-F238E27FC236}">
                  <a16:creationId xmlns:a16="http://schemas.microsoft.com/office/drawing/2014/main" id="{CCDFDBFB-17A9-4101-F67B-45D7878E1652}"/>
                </a:ext>
              </a:extLst>
            </p:cNvPr>
            <p:cNvPicPr>
              <a:picLocks noChangeAspect="1"/>
            </p:cNvPicPr>
            <p:nvPr/>
          </p:nvPicPr>
          <p:blipFill>
            <a:blip r:embed="rId2"/>
            <a:stretch>
              <a:fillRect/>
            </a:stretch>
          </p:blipFill>
          <p:spPr>
            <a:xfrm>
              <a:off x="2171123" y="883227"/>
              <a:ext cx="7849755" cy="1876137"/>
            </a:xfrm>
            <a:prstGeom prst="rect">
              <a:avLst/>
            </a:prstGeom>
            <a:ln>
              <a:solidFill>
                <a:schemeClr val="bg1"/>
              </a:solidFill>
            </a:ln>
          </p:spPr>
        </p:pic>
        <p:pic>
          <p:nvPicPr>
            <p:cNvPr id="5" name="Picture 4" descr="A blue map with white background&#10;&#10;Description automatically generated">
              <a:extLst>
                <a:ext uri="{FF2B5EF4-FFF2-40B4-BE49-F238E27FC236}">
                  <a16:creationId xmlns:a16="http://schemas.microsoft.com/office/drawing/2014/main" id="{928F8A46-74EC-2816-DF40-FB65D8D70D1C}"/>
                </a:ext>
              </a:extLst>
            </p:cNvPr>
            <p:cNvPicPr>
              <a:picLocks noChangeAspect="1"/>
            </p:cNvPicPr>
            <p:nvPr/>
          </p:nvPicPr>
          <p:blipFill>
            <a:blip r:embed="rId3"/>
            <a:stretch>
              <a:fillRect/>
            </a:stretch>
          </p:blipFill>
          <p:spPr>
            <a:xfrm>
              <a:off x="3282942" y="2957058"/>
              <a:ext cx="1153143" cy="14708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Picture 6" descr="A map of a country&#10;&#10;Description automatically generated">
              <a:extLst>
                <a:ext uri="{FF2B5EF4-FFF2-40B4-BE49-F238E27FC236}">
                  <a16:creationId xmlns:a16="http://schemas.microsoft.com/office/drawing/2014/main" id="{8648F3AF-DDA8-3B66-8F1C-495AA663F686}"/>
                </a:ext>
              </a:extLst>
            </p:cNvPr>
            <p:cNvPicPr>
              <a:picLocks noChangeAspect="1"/>
            </p:cNvPicPr>
            <p:nvPr/>
          </p:nvPicPr>
          <p:blipFill>
            <a:blip r:embed="rId4"/>
            <a:stretch>
              <a:fillRect/>
            </a:stretch>
          </p:blipFill>
          <p:spPr>
            <a:xfrm>
              <a:off x="4577045" y="2951196"/>
              <a:ext cx="1160886" cy="147932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9" name="Picture 8" descr="A green and yellow map&#10;&#10;Description automatically generated">
              <a:extLst>
                <a:ext uri="{FF2B5EF4-FFF2-40B4-BE49-F238E27FC236}">
                  <a16:creationId xmlns:a16="http://schemas.microsoft.com/office/drawing/2014/main" id="{DFFFFFDC-BB4A-5A25-F04D-4398B34B086C}"/>
                </a:ext>
              </a:extLst>
            </p:cNvPr>
            <p:cNvPicPr>
              <a:picLocks noChangeAspect="1"/>
            </p:cNvPicPr>
            <p:nvPr/>
          </p:nvPicPr>
          <p:blipFill>
            <a:blip r:embed="rId5"/>
            <a:stretch>
              <a:fillRect/>
            </a:stretch>
          </p:blipFill>
          <p:spPr>
            <a:xfrm>
              <a:off x="2914377" y="4377059"/>
              <a:ext cx="1191240" cy="162675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descr="A map of a country&#10;&#10;Description automatically generated">
              <a:extLst>
                <a:ext uri="{FF2B5EF4-FFF2-40B4-BE49-F238E27FC236}">
                  <a16:creationId xmlns:a16="http://schemas.microsoft.com/office/drawing/2014/main" id="{D9D1E651-56AD-0E96-9658-8BB3D1F684C0}"/>
                </a:ext>
              </a:extLst>
            </p:cNvPr>
            <p:cNvPicPr>
              <a:picLocks noChangeAspect="1"/>
            </p:cNvPicPr>
            <p:nvPr/>
          </p:nvPicPr>
          <p:blipFill rotWithShape="1">
            <a:blip r:embed="rId6"/>
            <a:srcRect l="6100" r="185"/>
            <a:stretch/>
          </p:blipFill>
          <p:spPr>
            <a:xfrm>
              <a:off x="4258607" y="4400151"/>
              <a:ext cx="1156961" cy="16613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3" name="Picture 12">
              <a:extLst>
                <a:ext uri="{FF2B5EF4-FFF2-40B4-BE49-F238E27FC236}">
                  <a16:creationId xmlns:a16="http://schemas.microsoft.com/office/drawing/2014/main" id="{D7166E44-D4A5-91C0-BCA5-EAFD0F55D4A7}"/>
                </a:ext>
              </a:extLst>
            </p:cNvPr>
            <p:cNvPicPr>
              <a:picLocks noChangeAspect="1"/>
            </p:cNvPicPr>
            <p:nvPr/>
          </p:nvPicPr>
          <p:blipFill>
            <a:blip r:embed="rId7"/>
            <a:stretch>
              <a:fillRect/>
            </a:stretch>
          </p:blipFill>
          <p:spPr>
            <a:xfrm>
              <a:off x="6463707" y="4346863"/>
              <a:ext cx="1162301" cy="165916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5" name="Picture 14" descr="A map of a country&#10;&#10;Description automatically generated">
              <a:extLst>
                <a:ext uri="{FF2B5EF4-FFF2-40B4-BE49-F238E27FC236}">
                  <a16:creationId xmlns:a16="http://schemas.microsoft.com/office/drawing/2014/main" id="{E6C16F2A-678F-A1CA-9E23-C518B96D5A3F}"/>
                </a:ext>
              </a:extLst>
            </p:cNvPr>
            <p:cNvPicPr>
              <a:picLocks noChangeAspect="1"/>
            </p:cNvPicPr>
            <p:nvPr/>
          </p:nvPicPr>
          <p:blipFill>
            <a:blip r:embed="rId8"/>
            <a:stretch>
              <a:fillRect/>
            </a:stretch>
          </p:blipFill>
          <p:spPr>
            <a:xfrm>
              <a:off x="7295456" y="2944091"/>
              <a:ext cx="1164280" cy="162453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7" name="Picture 16" descr="A map of a country&#10;&#10;Description automatically generated">
              <a:extLst>
                <a:ext uri="{FF2B5EF4-FFF2-40B4-BE49-F238E27FC236}">
                  <a16:creationId xmlns:a16="http://schemas.microsoft.com/office/drawing/2014/main" id="{02C3BE69-09B6-BF80-1945-57B0BE332C03}"/>
                </a:ext>
              </a:extLst>
            </p:cNvPr>
            <p:cNvPicPr>
              <a:picLocks noChangeAspect="1"/>
            </p:cNvPicPr>
            <p:nvPr/>
          </p:nvPicPr>
          <p:blipFill>
            <a:blip r:embed="rId9"/>
            <a:stretch>
              <a:fillRect/>
            </a:stretch>
          </p:blipFill>
          <p:spPr>
            <a:xfrm>
              <a:off x="7767279" y="4404591"/>
              <a:ext cx="1160792" cy="162977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8" name="Arrow: Down 17">
              <a:extLst>
                <a:ext uri="{FF2B5EF4-FFF2-40B4-BE49-F238E27FC236}">
                  <a16:creationId xmlns:a16="http://schemas.microsoft.com/office/drawing/2014/main" id="{6A1F775D-94AE-494B-67B8-489E29090AD5}"/>
                </a:ext>
              </a:extLst>
            </p:cNvPr>
            <p:cNvSpPr/>
            <p:nvPr/>
          </p:nvSpPr>
          <p:spPr>
            <a:xfrm rot="1500000">
              <a:off x="4647045"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D99EC663-1936-32FE-F588-B6F4508CC574}"/>
                </a:ext>
              </a:extLst>
            </p:cNvPr>
            <p:cNvSpPr/>
            <p:nvPr/>
          </p:nvSpPr>
          <p:spPr>
            <a:xfrm rot="-1260000">
              <a:off x="7435272"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68AED32-76C6-05FF-9202-F5C44A8E79AF}"/>
                </a:ext>
              </a:extLst>
            </p:cNvPr>
            <p:cNvSpPr txBox="1"/>
            <p:nvPr/>
          </p:nvSpPr>
          <p:spPr>
            <a:xfrm>
              <a:off x="3284681" y="3965863"/>
              <a:ext cx="57265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ea typeface="Roboto"/>
                  <a:cs typeface="Roboto"/>
                </a:rPr>
                <a:t>wm</a:t>
              </a:r>
              <a:endParaRPr lang="en-US"/>
            </a:p>
            <a:p>
              <a:pPr algn="l"/>
              <a:endParaRPr lang="en-US" sz="1200">
                <a:ea typeface="Roboto"/>
                <a:cs typeface="Roboto"/>
              </a:endParaRPr>
            </a:p>
          </p:txBody>
        </p:sp>
        <p:sp>
          <p:nvSpPr>
            <p:cNvPr id="21" name="TextBox 20">
              <a:extLst>
                <a:ext uri="{FF2B5EF4-FFF2-40B4-BE49-F238E27FC236}">
                  <a16:creationId xmlns:a16="http://schemas.microsoft.com/office/drawing/2014/main" id="{E3037602-A7CD-940A-BEE7-39FB9D4102C5}"/>
                </a:ext>
              </a:extLst>
            </p:cNvPr>
            <p:cNvSpPr txBox="1"/>
            <p:nvPr/>
          </p:nvSpPr>
          <p:spPr>
            <a:xfrm>
              <a:off x="4545445" y="3968173"/>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chemeClr val="bg1"/>
                  </a:solidFill>
                  <a:ea typeface="Roboto"/>
                  <a:cs typeface="Roboto"/>
                </a:rPr>
                <a:t>ksat</a:t>
              </a:r>
            </a:p>
          </p:txBody>
        </p:sp>
        <p:sp>
          <p:nvSpPr>
            <p:cNvPr id="22" name="TextBox 21">
              <a:extLst>
                <a:ext uri="{FF2B5EF4-FFF2-40B4-BE49-F238E27FC236}">
                  <a16:creationId xmlns:a16="http://schemas.microsoft.com/office/drawing/2014/main" id="{9445DE14-A0F1-7B65-AC96-5386181B148D}"/>
                </a:ext>
              </a:extLst>
            </p:cNvPr>
            <p:cNvSpPr txBox="1"/>
            <p:nvPr/>
          </p:nvSpPr>
          <p:spPr>
            <a:xfrm>
              <a:off x="2911763"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a:t>
              </a:r>
            </a:p>
          </p:txBody>
        </p:sp>
        <p:sp>
          <p:nvSpPr>
            <p:cNvPr id="23" name="TextBox 22">
              <a:extLst>
                <a:ext uri="{FF2B5EF4-FFF2-40B4-BE49-F238E27FC236}">
                  <a16:creationId xmlns:a16="http://schemas.microsoft.com/office/drawing/2014/main" id="{4174C85E-0892-2F9C-7B71-97D4B3048119}"/>
                </a:ext>
              </a:extLst>
            </p:cNvPr>
            <p:cNvSpPr txBox="1"/>
            <p:nvPr/>
          </p:nvSpPr>
          <p:spPr>
            <a:xfrm>
              <a:off x="4291445"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rgbClr val="000000"/>
                  </a:solidFill>
                  <a:ea typeface="Roboto"/>
                  <a:cs typeface="Roboto"/>
                </a:rPr>
                <a:t>im</a:t>
              </a:r>
            </a:p>
          </p:txBody>
        </p:sp>
        <p:sp>
          <p:nvSpPr>
            <p:cNvPr id="24" name="TextBox 23">
              <a:extLst>
                <a:ext uri="{FF2B5EF4-FFF2-40B4-BE49-F238E27FC236}">
                  <a16:creationId xmlns:a16="http://schemas.microsoft.com/office/drawing/2014/main" id="{2A09ACCC-5800-A381-671E-C01A401A4368}"/>
                </a:ext>
              </a:extLst>
            </p:cNvPr>
            <p:cNvSpPr txBox="1"/>
            <p:nvPr/>
          </p:nvSpPr>
          <p:spPr>
            <a:xfrm>
              <a:off x="7293263" y="408940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alpha</a:t>
              </a:r>
            </a:p>
          </p:txBody>
        </p:sp>
        <p:sp>
          <p:nvSpPr>
            <p:cNvPr id="25" name="TextBox 24">
              <a:extLst>
                <a:ext uri="{FF2B5EF4-FFF2-40B4-BE49-F238E27FC236}">
                  <a16:creationId xmlns:a16="http://schemas.microsoft.com/office/drawing/2014/main" id="{95E452A3-ECC1-5DA0-A8BF-28CA3A50B677}"/>
                </a:ext>
              </a:extLst>
            </p:cNvPr>
            <p:cNvSpPr txBox="1"/>
            <p:nvPr/>
          </p:nvSpPr>
          <p:spPr>
            <a:xfrm>
              <a:off x="6467763" y="5509490"/>
              <a:ext cx="71119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FFFFFF"/>
                  </a:solidFill>
                  <a:ea typeface="Roboto"/>
                  <a:cs typeface="Roboto"/>
                </a:rPr>
                <a:t>alpha0</a:t>
              </a:r>
            </a:p>
          </p:txBody>
        </p:sp>
        <p:sp>
          <p:nvSpPr>
            <p:cNvPr id="26" name="TextBox 25">
              <a:extLst>
                <a:ext uri="{FF2B5EF4-FFF2-40B4-BE49-F238E27FC236}">
                  <a16:creationId xmlns:a16="http://schemas.microsoft.com/office/drawing/2014/main" id="{DE86FD2E-2DD5-CAA1-DEED-6C18A19FD84F}"/>
                </a:ext>
              </a:extLst>
            </p:cNvPr>
            <p:cNvSpPr txBox="1"/>
            <p:nvPr/>
          </p:nvSpPr>
          <p:spPr>
            <a:xfrm>
              <a:off x="7801262" y="5544126"/>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beta</a:t>
              </a:r>
            </a:p>
          </p:txBody>
        </p:sp>
      </p:grpSp>
    </p:spTree>
    <p:extLst>
      <p:ext uri="{BB962C8B-B14F-4D97-AF65-F5344CB8AC3E}">
        <p14:creationId xmlns:p14="http://schemas.microsoft.com/office/powerpoint/2010/main" val="3848366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7F604E-0507-B2F8-6B48-C88A799EF85E}"/>
              </a:ext>
            </a:extLst>
          </p:cNvPr>
          <p:cNvSpPr txBox="1"/>
          <p:nvPr/>
        </p:nvSpPr>
        <p:spPr>
          <a:xfrm>
            <a:off x="4169664" y="294737"/>
            <a:ext cx="2292096" cy="369332"/>
          </a:xfrm>
          <a:prstGeom prst="rect">
            <a:avLst/>
          </a:prstGeom>
          <a:noFill/>
        </p:spPr>
        <p:txBody>
          <a:bodyPr wrap="square" rtlCol="0">
            <a:spAutoFit/>
          </a:bodyPr>
          <a:lstStyle/>
          <a:p>
            <a:r>
              <a:rPr lang="en-US" dirty="0"/>
              <a:t>Station=1006007</a:t>
            </a:r>
          </a:p>
        </p:txBody>
      </p:sp>
      <p:pic>
        <p:nvPicPr>
          <p:cNvPr id="9" name="Picture 8" descr="A map of a mountain&#10;&#10;Description automatically generated">
            <a:extLst>
              <a:ext uri="{FF2B5EF4-FFF2-40B4-BE49-F238E27FC236}">
                <a16:creationId xmlns:a16="http://schemas.microsoft.com/office/drawing/2014/main" id="{9F70C944-56BD-EDC6-4FC1-A29012738831}"/>
              </a:ext>
            </a:extLst>
          </p:cNvPr>
          <p:cNvPicPr>
            <a:picLocks noChangeAspect="1"/>
          </p:cNvPicPr>
          <p:nvPr/>
        </p:nvPicPr>
        <p:blipFill>
          <a:blip r:embed="rId2"/>
          <a:stretch>
            <a:fillRect/>
          </a:stretch>
        </p:blipFill>
        <p:spPr>
          <a:xfrm>
            <a:off x="7772399" y="65805"/>
            <a:ext cx="4442475" cy="5952223"/>
          </a:xfrm>
          <a:prstGeom prst="rect">
            <a:avLst/>
          </a:prstGeom>
        </p:spPr>
      </p:pic>
      <p:pic>
        <p:nvPicPr>
          <p:cNvPr id="5" name="Picture 4" descr="A graph showing a graph of a graph&#10;&#10;Description automatically generated with medium confidence">
            <a:extLst>
              <a:ext uri="{FF2B5EF4-FFF2-40B4-BE49-F238E27FC236}">
                <a16:creationId xmlns:a16="http://schemas.microsoft.com/office/drawing/2014/main" id="{B1508622-EE6B-2A30-05D5-37DD6E72B34C}"/>
              </a:ext>
            </a:extLst>
          </p:cNvPr>
          <p:cNvPicPr>
            <a:picLocks noChangeAspect="1"/>
          </p:cNvPicPr>
          <p:nvPr/>
        </p:nvPicPr>
        <p:blipFill>
          <a:blip r:embed="rId3"/>
          <a:stretch>
            <a:fillRect/>
          </a:stretch>
        </p:blipFill>
        <p:spPr>
          <a:xfrm>
            <a:off x="47676" y="1601397"/>
            <a:ext cx="7772400" cy="2881037"/>
          </a:xfrm>
          <a:prstGeom prst="rect">
            <a:avLst/>
          </a:prstGeom>
        </p:spPr>
      </p:pic>
    </p:spTree>
    <p:extLst>
      <p:ext uri="{BB962C8B-B14F-4D97-AF65-F5344CB8AC3E}">
        <p14:creationId xmlns:p14="http://schemas.microsoft.com/office/powerpoint/2010/main" val="1491730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20E29-7F83-3268-3BC5-E6B2148310E3}"/>
              </a:ext>
            </a:extLst>
          </p:cNvPr>
          <p:cNvSpPr txBox="1"/>
          <p:nvPr/>
        </p:nvSpPr>
        <p:spPr>
          <a:xfrm>
            <a:off x="4206240" y="86267"/>
            <a:ext cx="2292096" cy="369332"/>
          </a:xfrm>
          <a:prstGeom prst="rect">
            <a:avLst/>
          </a:prstGeom>
          <a:noFill/>
        </p:spPr>
        <p:txBody>
          <a:bodyPr wrap="square" rtlCol="0">
            <a:spAutoFit/>
          </a:bodyPr>
          <a:lstStyle/>
          <a:p>
            <a:r>
              <a:rPr lang="en-US" dirty="0"/>
              <a:t>Station=1006003</a:t>
            </a:r>
          </a:p>
        </p:txBody>
      </p:sp>
      <p:pic>
        <p:nvPicPr>
          <p:cNvPr id="5" name="Picture 4">
            <a:extLst>
              <a:ext uri="{FF2B5EF4-FFF2-40B4-BE49-F238E27FC236}">
                <a16:creationId xmlns:a16="http://schemas.microsoft.com/office/drawing/2014/main" id="{C7F01109-0A6B-AA31-723E-3E5A83CA2FEC}"/>
              </a:ext>
            </a:extLst>
          </p:cNvPr>
          <p:cNvPicPr>
            <a:picLocks noChangeAspect="1"/>
          </p:cNvPicPr>
          <p:nvPr/>
        </p:nvPicPr>
        <p:blipFill>
          <a:blip r:embed="rId2"/>
          <a:stretch>
            <a:fillRect/>
          </a:stretch>
        </p:blipFill>
        <p:spPr>
          <a:xfrm>
            <a:off x="7772400" y="270933"/>
            <a:ext cx="4463938" cy="5810890"/>
          </a:xfrm>
          <a:prstGeom prst="rect">
            <a:avLst/>
          </a:prstGeom>
        </p:spPr>
      </p:pic>
      <p:pic>
        <p:nvPicPr>
          <p:cNvPr id="6" name="Picture 5" descr="A graph of a graph showing a number of data&#10;&#10;Description automatically generated with medium confidence">
            <a:extLst>
              <a:ext uri="{FF2B5EF4-FFF2-40B4-BE49-F238E27FC236}">
                <a16:creationId xmlns:a16="http://schemas.microsoft.com/office/drawing/2014/main" id="{4D3814F7-E661-C8CF-0505-DEA17FC535E3}"/>
              </a:ext>
            </a:extLst>
          </p:cNvPr>
          <p:cNvPicPr>
            <a:picLocks noChangeAspect="1"/>
          </p:cNvPicPr>
          <p:nvPr/>
        </p:nvPicPr>
        <p:blipFill>
          <a:blip r:embed="rId3"/>
          <a:stretch>
            <a:fillRect/>
          </a:stretch>
        </p:blipFill>
        <p:spPr>
          <a:xfrm>
            <a:off x="0" y="1831513"/>
            <a:ext cx="7772400" cy="2881037"/>
          </a:xfrm>
          <a:prstGeom prst="rect">
            <a:avLst/>
          </a:prstGeom>
        </p:spPr>
      </p:pic>
    </p:spTree>
    <p:extLst>
      <p:ext uri="{BB962C8B-B14F-4D97-AF65-F5344CB8AC3E}">
        <p14:creationId xmlns:p14="http://schemas.microsoft.com/office/powerpoint/2010/main" val="3977139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Station=1010002</a:t>
            </a:r>
          </a:p>
        </p:txBody>
      </p:sp>
      <p:pic>
        <p:nvPicPr>
          <p:cNvPr id="9" name="Picture 8" descr="A map of a mountain range&#10;&#10;Description automatically generated">
            <a:extLst>
              <a:ext uri="{FF2B5EF4-FFF2-40B4-BE49-F238E27FC236}">
                <a16:creationId xmlns:a16="http://schemas.microsoft.com/office/drawing/2014/main" id="{92F3EB6F-24E8-7AA7-1E6A-DD33317CFF14}"/>
              </a:ext>
            </a:extLst>
          </p:cNvPr>
          <p:cNvPicPr>
            <a:picLocks noChangeAspect="1"/>
          </p:cNvPicPr>
          <p:nvPr/>
        </p:nvPicPr>
        <p:blipFill rotWithShape="1">
          <a:blip r:embed="rId2"/>
          <a:srcRect l="11525"/>
          <a:stretch/>
        </p:blipFill>
        <p:spPr>
          <a:xfrm>
            <a:off x="7866026" y="270933"/>
            <a:ext cx="4325974" cy="5854700"/>
          </a:xfrm>
          <a:prstGeom prst="rect">
            <a:avLst/>
          </a:prstGeom>
        </p:spPr>
      </p:pic>
      <p:pic>
        <p:nvPicPr>
          <p:cNvPr id="4" name="Picture 3" descr="A graph of a graph showing a number of data&#10;&#10;Description automatically generated with medium confidence">
            <a:extLst>
              <a:ext uri="{FF2B5EF4-FFF2-40B4-BE49-F238E27FC236}">
                <a16:creationId xmlns:a16="http://schemas.microsoft.com/office/drawing/2014/main" id="{72B42DF7-51CA-0BA7-AD00-DF45F6787342}"/>
              </a:ext>
            </a:extLst>
          </p:cNvPr>
          <p:cNvPicPr>
            <a:picLocks noChangeAspect="1"/>
          </p:cNvPicPr>
          <p:nvPr/>
        </p:nvPicPr>
        <p:blipFill>
          <a:blip r:embed="rId3"/>
          <a:stretch>
            <a:fillRect/>
          </a:stretch>
        </p:blipFill>
        <p:spPr>
          <a:xfrm>
            <a:off x="0" y="1421610"/>
            <a:ext cx="7772400" cy="2881037"/>
          </a:xfrm>
          <a:prstGeom prst="rect">
            <a:avLst/>
          </a:prstGeom>
        </p:spPr>
      </p:pic>
    </p:spTree>
    <p:extLst>
      <p:ext uri="{BB962C8B-B14F-4D97-AF65-F5344CB8AC3E}">
        <p14:creationId xmlns:p14="http://schemas.microsoft.com/office/powerpoint/2010/main" val="10522225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635B99-2C1E-5CA1-8068-A93AC916CD60}"/>
              </a:ext>
            </a:extLst>
          </p:cNvPr>
          <p:cNvSpPr txBox="1"/>
          <p:nvPr/>
        </p:nvSpPr>
        <p:spPr>
          <a:xfrm>
            <a:off x="4206240" y="86267"/>
            <a:ext cx="2292096" cy="369332"/>
          </a:xfrm>
          <a:prstGeom prst="rect">
            <a:avLst/>
          </a:prstGeom>
          <a:noFill/>
        </p:spPr>
        <p:txBody>
          <a:bodyPr wrap="square" rtlCol="0">
            <a:spAutoFit/>
          </a:bodyPr>
          <a:lstStyle/>
          <a:p>
            <a:r>
              <a:rPr lang="en-US" dirty="0"/>
              <a:t>Station=1531800</a:t>
            </a:r>
          </a:p>
        </p:txBody>
      </p:sp>
      <p:pic>
        <p:nvPicPr>
          <p:cNvPr id="8" name="Picture 7" descr="A map of a mountain range&#10;&#10;Description automatically generated">
            <a:extLst>
              <a:ext uri="{FF2B5EF4-FFF2-40B4-BE49-F238E27FC236}">
                <a16:creationId xmlns:a16="http://schemas.microsoft.com/office/drawing/2014/main" id="{E5CE9930-1A53-23DF-3182-BA5B90C4A3BD}"/>
              </a:ext>
            </a:extLst>
          </p:cNvPr>
          <p:cNvPicPr>
            <a:picLocks noChangeAspect="1"/>
          </p:cNvPicPr>
          <p:nvPr/>
        </p:nvPicPr>
        <p:blipFill>
          <a:blip r:embed="rId2"/>
          <a:stretch>
            <a:fillRect/>
          </a:stretch>
        </p:blipFill>
        <p:spPr>
          <a:xfrm>
            <a:off x="7860062" y="369332"/>
            <a:ext cx="4331938" cy="5699051"/>
          </a:xfrm>
          <a:prstGeom prst="rect">
            <a:avLst/>
          </a:prstGeom>
        </p:spPr>
      </p:pic>
      <p:pic>
        <p:nvPicPr>
          <p:cNvPr id="7" name="Content Placeholder 6" descr="A graph of a graph&#10;&#10;Description automatically generated">
            <a:extLst>
              <a:ext uri="{FF2B5EF4-FFF2-40B4-BE49-F238E27FC236}">
                <a16:creationId xmlns:a16="http://schemas.microsoft.com/office/drawing/2014/main" id="{F6A8F8DF-8ABB-F8FB-D219-443EA3B87DB9}"/>
              </a:ext>
            </a:extLst>
          </p:cNvPr>
          <p:cNvPicPr>
            <a:picLocks noGrp="1" noChangeAspect="1"/>
          </p:cNvPicPr>
          <p:nvPr>
            <p:ph idx="1"/>
          </p:nvPr>
        </p:nvPicPr>
        <p:blipFill>
          <a:blip r:embed="rId3"/>
          <a:stretch>
            <a:fillRect/>
          </a:stretch>
        </p:blipFill>
        <p:spPr>
          <a:xfrm>
            <a:off x="208788" y="1312288"/>
            <a:ext cx="7914987" cy="2933891"/>
          </a:xfrm>
        </p:spPr>
      </p:pic>
    </p:spTree>
    <p:extLst>
      <p:ext uri="{BB962C8B-B14F-4D97-AF65-F5344CB8AC3E}">
        <p14:creationId xmlns:p14="http://schemas.microsoft.com/office/powerpoint/2010/main" val="11725354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Station=1531550</a:t>
            </a:r>
          </a:p>
        </p:txBody>
      </p:sp>
      <p:pic>
        <p:nvPicPr>
          <p:cNvPr id="6" name="Picture 5" descr="A map of a mountain&#10;&#10;Description automatically generated">
            <a:extLst>
              <a:ext uri="{FF2B5EF4-FFF2-40B4-BE49-F238E27FC236}">
                <a16:creationId xmlns:a16="http://schemas.microsoft.com/office/drawing/2014/main" id="{5569518D-0E82-7449-1302-F6243D8029CA}"/>
              </a:ext>
            </a:extLst>
          </p:cNvPr>
          <p:cNvPicPr>
            <a:picLocks noChangeAspect="1"/>
          </p:cNvPicPr>
          <p:nvPr/>
        </p:nvPicPr>
        <p:blipFill>
          <a:blip r:embed="rId2"/>
          <a:stretch>
            <a:fillRect/>
          </a:stretch>
        </p:blipFill>
        <p:spPr>
          <a:xfrm>
            <a:off x="7781626" y="369332"/>
            <a:ext cx="4410374" cy="5797230"/>
          </a:xfrm>
          <a:prstGeom prst="rect">
            <a:avLst/>
          </a:prstGeom>
        </p:spPr>
      </p:pic>
      <p:pic>
        <p:nvPicPr>
          <p:cNvPr id="5" name="Picture 4" descr="A graph of a graph showing a graph&#10;&#10;Description automatically generated with medium confidence">
            <a:extLst>
              <a:ext uri="{FF2B5EF4-FFF2-40B4-BE49-F238E27FC236}">
                <a16:creationId xmlns:a16="http://schemas.microsoft.com/office/drawing/2014/main" id="{74FF0909-369D-B4B0-07E5-921856833E07}"/>
              </a:ext>
            </a:extLst>
          </p:cNvPr>
          <p:cNvPicPr>
            <a:picLocks noChangeAspect="1"/>
          </p:cNvPicPr>
          <p:nvPr/>
        </p:nvPicPr>
        <p:blipFill>
          <a:blip r:embed="rId3"/>
          <a:stretch>
            <a:fillRect/>
          </a:stretch>
        </p:blipFill>
        <p:spPr>
          <a:xfrm>
            <a:off x="0" y="1169362"/>
            <a:ext cx="7772400" cy="2881037"/>
          </a:xfrm>
          <a:prstGeom prst="rect">
            <a:avLst/>
          </a:prstGeom>
        </p:spPr>
      </p:pic>
    </p:spTree>
    <p:extLst>
      <p:ext uri="{BB962C8B-B14F-4D97-AF65-F5344CB8AC3E}">
        <p14:creationId xmlns:p14="http://schemas.microsoft.com/office/powerpoint/2010/main" val="2188316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DB55DF-4DC2-1CF9-9120-433377CFC163}"/>
              </a:ext>
            </a:extLst>
          </p:cNvPr>
          <p:cNvSpPr txBox="1"/>
          <p:nvPr/>
        </p:nvSpPr>
        <p:spPr>
          <a:xfrm>
            <a:off x="4206240" y="86267"/>
            <a:ext cx="2292096" cy="369332"/>
          </a:xfrm>
          <a:prstGeom prst="rect">
            <a:avLst/>
          </a:prstGeom>
          <a:noFill/>
        </p:spPr>
        <p:txBody>
          <a:bodyPr wrap="square" rtlCol="0">
            <a:spAutoFit/>
          </a:bodyPr>
          <a:lstStyle/>
          <a:p>
            <a:r>
              <a:rPr lang="en-US" dirty="0"/>
              <a:t>Station=1531450</a:t>
            </a:r>
          </a:p>
        </p:txBody>
      </p:sp>
      <p:pic>
        <p:nvPicPr>
          <p:cNvPr id="8" name="Picture 7" descr="A map of a mountain range&#10;&#10;Description automatically generated">
            <a:extLst>
              <a:ext uri="{FF2B5EF4-FFF2-40B4-BE49-F238E27FC236}">
                <a16:creationId xmlns:a16="http://schemas.microsoft.com/office/drawing/2014/main" id="{0F52029F-F769-E9B5-F334-5D308694D31C}"/>
              </a:ext>
            </a:extLst>
          </p:cNvPr>
          <p:cNvPicPr>
            <a:picLocks noChangeAspect="1"/>
          </p:cNvPicPr>
          <p:nvPr/>
        </p:nvPicPr>
        <p:blipFill rotWithShape="1">
          <a:blip r:embed="rId2"/>
          <a:srcRect l="7278"/>
          <a:stretch/>
        </p:blipFill>
        <p:spPr>
          <a:xfrm>
            <a:off x="7995684" y="369332"/>
            <a:ext cx="4206062" cy="5599113"/>
          </a:xfrm>
          <a:prstGeom prst="rect">
            <a:avLst/>
          </a:prstGeom>
        </p:spPr>
      </p:pic>
      <p:pic>
        <p:nvPicPr>
          <p:cNvPr id="7" name="Content Placeholder 6" descr="A graph of a graph showing a graph&#10;&#10;Description automatically generated with medium confidence">
            <a:extLst>
              <a:ext uri="{FF2B5EF4-FFF2-40B4-BE49-F238E27FC236}">
                <a16:creationId xmlns:a16="http://schemas.microsoft.com/office/drawing/2014/main" id="{A0D92EDD-DAF8-A783-F50A-68B187DB84C8}"/>
              </a:ext>
            </a:extLst>
          </p:cNvPr>
          <p:cNvPicPr>
            <a:picLocks noGrp="1" noChangeAspect="1"/>
          </p:cNvPicPr>
          <p:nvPr>
            <p:ph idx="1"/>
          </p:nvPr>
        </p:nvPicPr>
        <p:blipFill>
          <a:blip r:embed="rId3"/>
          <a:stretch>
            <a:fillRect/>
          </a:stretch>
        </p:blipFill>
        <p:spPr>
          <a:xfrm>
            <a:off x="337293" y="1631651"/>
            <a:ext cx="7737894" cy="2868247"/>
          </a:xfrm>
        </p:spPr>
      </p:pic>
    </p:spTree>
    <p:extLst>
      <p:ext uri="{BB962C8B-B14F-4D97-AF65-F5344CB8AC3E}">
        <p14:creationId xmlns:p14="http://schemas.microsoft.com/office/powerpoint/2010/main" val="25026218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990143-DD0C-2B33-2006-9FE4720CF408}"/>
              </a:ext>
            </a:extLst>
          </p:cNvPr>
          <p:cNvSpPr txBox="1"/>
          <p:nvPr/>
        </p:nvSpPr>
        <p:spPr>
          <a:xfrm>
            <a:off x="4206240" y="86267"/>
            <a:ext cx="2292096" cy="369332"/>
          </a:xfrm>
          <a:prstGeom prst="rect">
            <a:avLst/>
          </a:prstGeom>
          <a:noFill/>
        </p:spPr>
        <p:txBody>
          <a:bodyPr wrap="square" rtlCol="0">
            <a:spAutoFit/>
          </a:bodyPr>
          <a:lstStyle/>
          <a:p>
            <a:r>
              <a:rPr lang="en-US" dirty="0"/>
              <a:t>Station=1531300</a:t>
            </a:r>
          </a:p>
        </p:txBody>
      </p:sp>
      <p:pic>
        <p:nvPicPr>
          <p:cNvPr id="8" name="Picture 7" descr="A map of a mountain&#10;&#10;Description automatically generated">
            <a:extLst>
              <a:ext uri="{FF2B5EF4-FFF2-40B4-BE49-F238E27FC236}">
                <a16:creationId xmlns:a16="http://schemas.microsoft.com/office/drawing/2014/main" id="{4957BC57-E6F1-A1F7-1CF2-82A5133296EC}"/>
              </a:ext>
            </a:extLst>
          </p:cNvPr>
          <p:cNvPicPr>
            <a:picLocks noChangeAspect="1"/>
          </p:cNvPicPr>
          <p:nvPr/>
        </p:nvPicPr>
        <p:blipFill>
          <a:blip r:embed="rId2"/>
          <a:stretch>
            <a:fillRect/>
          </a:stretch>
        </p:blipFill>
        <p:spPr>
          <a:xfrm>
            <a:off x="7658264" y="0"/>
            <a:ext cx="4533735" cy="5975498"/>
          </a:xfrm>
          <a:prstGeom prst="rect">
            <a:avLst/>
          </a:prstGeom>
        </p:spPr>
      </p:pic>
      <p:pic>
        <p:nvPicPr>
          <p:cNvPr id="7" name="Content Placeholder 6" descr="A graph of a graph showing the amount of water in the water&#10;&#10;Description automatically generated with medium confidence">
            <a:extLst>
              <a:ext uri="{FF2B5EF4-FFF2-40B4-BE49-F238E27FC236}">
                <a16:creationId xmlns:a16="http://schemas.microsoft.com/office/drawing/2014/main" id="{76990FE8-4653-40DB-C4A8-8D21AC8DDE09}"/>
              </a:ext>
            </a:extLst>
          </p:cNvPr>
          <p:cNvPicPr>
            <a:picLocks noGrp="1" noChangeAspect="1"/>
          </p:cNvPicPr>
          <p:nvPr>
            <p:ph idx="1"/>
          </p:nvPr>
        </p:nvPicPr>
        <p:blipFill>
          <a:blip r:embed="rId3"/>
          <a:stretch>
            <a:fillRect/>
          </a:stretch>
        </p:blipFill>
        <p:spPr>
          <a:xfrm>
            <a:off x="374431" y="1565088"/>
            <a:ext cx="7056383" cy="2644674"/>
          </a:xfrm>
        </p:spPr>
      </p:pic>
    </p:spTree>
    <p:extLst>
      <p:ext uri="{BB962C8B-B14F-4D97-AF65-F5344CB8AC3E}">
        <p14:creationId xmlns:p14="http://schemas.microsoft.com/office/powerpoint/2010/main" val="38012389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149DE-03FA-054B-9498-80A37A5E3BE7}"/>
              </a:ext>
            </a:extLst>
          </p:cNvPr>
          <p:cNvSpPr txBox="1"/>
          <p:nvPr/>
        </p:nvSpPr>
        <p:spPr>
          <a:xfrm>
            <a:off x="4206240" y="86267"/>
            <a:ext cx="2292096" cy="369332"/>
          </a:xfrm>
          <a:prstGeom prst="rect">
            <a:avLst/>
          </a:prstGeom>
          <a:noFill/>
        </p:spPr>
        <p:txBody>
          <a:bodyPr wrap="square" rtlCol="0">
            <a:spAutoFit/>
          </a:bodyPr>
          <a:lstStyle/>
          <a:p>
            <a:r>
              <a:rPr lang="en-US" dirty="0"/>
              <a:t>Station=1526200</a:t>
            </a:r>
          </a:p>
        </p:txBody>
      </p:sp>
      <p:pic>
        <p:nvPicPr>
          <p:cNvPr id="6" name="Picture 5" descr="A map of a mountain range&#10;&#10;Description automatically generated">
            <a:extLst>
              <a:ext uri="{FF2B5EF4-FFF2-40B4-BE49-F238E27FC236}">
                <a16:creationId xmlns:a16="http://schemas.microsoft.com/office/drawing/2014/main" id="{681AA07C-EF6E-A5C7-6814-6793DA9DA7CF}"/>
              </a:ext>
            </a:extLst>
          </p:cNvPr>
          <p:cNvPicPr>
            <a:picLocks noChangeAspect="1"/>
          </p:cNvPicPr>
          <p:nvPr/>
        </p:nvPicPr>
        <p:blipFill>
          <a:blip r:embed="rId2"/>
          <a:stretch>
            <a:fillRect/>
          </a:stretch>
        </p:blipFill>
        <p:spPr>
          <a:xfrm>
            <a:off x="7909033" y="466109"/>
            <a:ext cx="4275651" cy="5399580"/>
          </a:xfrm>
          <a:prstGeom prst="rect">
            <a:avLst/>
          </a:prstGeom>
        </p:spPr>
      </p:pic>
      <p:pic>
        <p:nvPicPr>
          <p:cNvPr id="5" name="Picture 4" descr="A graph showing a number of data&#10;&#10;Description automatically generated with medium confidence">
            <a:extLst>
              <a:ext uri="{FF2B5EF4-FFF2-40B4-BE49-F238E27FC236}">
                <a16:creationId xmlns:a16="http://schemas.microsoft.com/office/drawing/2014/main" id="{1F4F227E-FE7F-762E-9F1C-185E1AD9C97D}"/>
              </a:ext>
            </a:extLst>
          </p:cNvPr>
          <p:cNvPicPr>
            <a:picLocks noChangeAspect="1"/>
          </p:cNvPicPr>
          <p:nvPr/>
        </p:nvPicPr>
        <p:blipFill>
          <a:blip r:embed="rId3"/>
          <a:stretch>
            <a:fillRect/>
          </a:stretch>
        </p:blipFill>
        <p:spPr>
          <a:xfrm>
            <a:off x="0" y="1556279"/>
            <a:ext cx="8034670" cy="2994700"/>
          </a:xfrm>
          <a:prstGeom prst="rect">
            <a:avLst/>
          </a:prstGeom>
        </p:spPr>
      </p:pic>
    </p:spTree>
    <p:extLst>
      <p:ext uri="{BB962C8B-B14F-4D97-AF65-F5344CB8AC3E}">
        <p14:creationId xmlns:p14="http://schemas.microsoft.com/office/powerpoint/2010/main" val="27279339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ADA96C-2965-542C-2CBF-7CA408890E63}"/>
              </a:ext>
            </a:extLst>
          </p:cNvPr>
          <p:cNvSpPr txBox="1"/>
          <p:nvPr/>
        </p:nvSpPr>
        <p:spPr>
          <a:xfrm>
            <a:off x="4206240" y="86267"/>
            <a:ext cx="2292096" cy="369332"/>
          </a:xfrm>
          <a:prstGeom prst="rect">
            <a:avLst/>
          </a:prstGeom>
          <a:noFill/>
        </p:spPr>
        <p:txBody>
          <a:bodyPr wrap="square" rtlCol="0">
            <a:spAutoFit/>
          </a:bodyPr>
          <a:lstStyle/>
          <a:p>
            <a:r>
              <a:rPr lang="en-US" dirty="0"/>
              <a:t>Station=9000005</a:t>
            </a:r>
          </a:p>
        </p:txBody>
      </p:sp>
      <p:pic>
        <p:nvPicPr>
          <p:cNvPr id="8" name="Picture 7" descr="A map of a mountain&#10;&#10;Description automatically generated">
            <a:extLst>
              <a:ext uri="{FF2B5EF4-FFF2-40B4-BE49-F238E27FC236}">
                <a16:creationId xmlns:a16="http://schemas.microsoft.com/office/drawing/2014/main" id="{1448051C-8F3A-B661-ACA0-B01A4C2D921C}"/>
              </a:ext>
            </a:extLst>
          </p:cNvPr>
          <p:cNvPicPr>
            <a:picLocks noChangeAspect="1"/>
          </p:cNvPicPr>
          <p:nvPr/>
        </p:nvPicPr>
        <p:blipFill>
          <a:blip r:embed="rId2"/>
          <a:stretch>
            <a:fillRect/>
          </a:stretch>
        </p:blipFill>
        <p:spPr>
          <a:xfrm>
            <a:off x="7984807" y="600739"/>
            <a:ext cx="4207193" cy="5656521"/>
          </a:xfrm>
          <a:prstGeom prst="rect">
            <a:avLst/>
          </a:prstGeom>
        </p:spPr>
      </p:pic>
      <p:pic>
        <p:nvPicPr>
          <p:cNvPr id="7" name="Content Placeholder 6" descr="A graph showing a number of data&#10;&#10;Description automatically generated with medium confidence">
            <a:extLst>
              <a:ext uri="{FF2B5EF4-FFF2-40B4-BE49-F238E27FC236}">
                <a16:creationId xmlns:a16="http://schemas.microsoft.com/office/drawing/2014/main" id="{3F90981C-2BD4-B166-B88D-8A5AB491B384}"/>
              </a:ext>
            </a:extLst>
          </p:cNvPr>
          <p:cNvPicPr>
            <a:picLocks noGrp="1" noChangeAspect="1"/>
          </p:cNvPicPr>
          <p:nvPr>
            <p:ph idx="1"/>
          </p:nvPr>
        </p:nvPicPr>
        <p:blipFill>
          <a:blip r:embed="rId3"/>
          <a:stretch>
            <a:fillRect/>
          </a:stretch>
        </p:blipFill>
        <p:spPr>
          <a:xfrm>
            <a:off x="115120" y="1628282"/>
            <a:ext cx="7869687" cy="2933207"/>
          </a:xfrm>
        </p:spPr>
      </p:pic>
    </p:spTree>
    <p:extLst>
      <p:ext uri="{BB962C8B-B14F-4D97-AF65-F5344CB8AC3E}">
        <p14:creationId xmlns:p14="http://schemas.microsoft.com/office/powerpoint/2010/main" val="31722990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8BFEB6-9F5D-8833-5929-DE0825D29850}"/>
              </a:ext>
            </a:extLst>
          </p:cNvPr>
          <p:cNvSpPr txBox="1"/>
          <p:nvPr/>
        </p:nvSpPr>
        <p:spPr>
          <a:xfrm>
            <a:off x="4206240" y="86267"/>
            <a:ext cx="2292096" cy="369332"/>
          </a:xfrm>
          <a:prstGeom prst="rect">
            <a:avLst/>
          </a:prstGeom>
          <a:noFill/>
        </p:spPr>
        <p:txBody>
          <a:bodyPr wrap="square" rtlCol="0">
            <a:spAutoFit/>
          </a:bodyPr>
          <a:lstStyle/>
          <a:p>
            <a:r>
              <a:rPr lang="en-US" dirty="0"/>
              <a:t>Station=9000008</a:t>
            </a:r>
          </a:p>
        </p:txBody>
      </p:sp>
      <p:pic>
        <p:nvPicPr>
          <p:cNvPr id="8" name="Picture 7" descr="A map of a mountain range&#10;&#10;Description automatically generated">
            <a:extLst>
              <a:ext uri="{FF2B5EF4-FFF2-40B4-BE49-F238E27FC236}">
                <a16:creationId xmlns:a16="http://schemas.microsoft.com/office/drawing/2014/main" id="{CE0D3F6A-F3A6-AD0C-1C81-BED668923413}"/>
              </a:ext>
            </a:extLst>
          </p:cNvPr>
          <p:cNvPicPr>
            <a:picLocks noChangeAspect="1"/>
          </p:cNvPicPr>
          <p:nvPr/>
        </p:nvPicPr>
        <p:blipFill>
          <a:blip r:embed="rId2"/>
          <a:stretch>
            <a:fillRect/>
          </a:stretch>
        </p:blipFill>
        <p:spPr>
          <a:xfrm>
            <a:off x="7982636" y="323590"/>
            <a:ext cx="4209364" cy="5421398"/>
          </a:xfrm>
          <a:prstGeom prst="rect">
            <a:avLst/>
          </a:prstGeom>
        </p:spPr>
      </p:pic>
      <p:pic>
        <p:nvPicPr>
          <p:cNvPr id="7" name="Picture 6" descr="A graph showing a graph of data&#10;&#10;Description automatically generated with medium confidence">
            <a:extLst>
              <a:ext uri="{FF2B5EF4-FFF2-40B4-BE49-F238E27FC236}">
                <a16:creationId xmlns:a16="http://schemas.microsoft.com/office/drawing/2014/main" id="{EB724A72-84BC-3D75-57D3-7EBCB11E7A8A}"/>
              </a:ext>
            </a:extLst>
          </p:cNvPr>
          <p:cNvPicPr>
            <a:picLocks noChangeAspect="1"/>
          </p:cNvPicPr>
          <p:nvPr/>
        </p:nvPicPr>
        <p:blipFill>
          <a:blip r:embed="rId3"/>
          <a:stretch>
            <a:fillRect/>
          </a:stretch>
        </p:blipFill>
        <p:spPr>
          <a:xfrm>
            <a:off x="-1" y="1409133"/>
            <a:ext cx="8062871" cy="3005211"/>
          </a:xfrm>
          <a:prstGeom prst="rect">
            <a:avLst/>
          </a:prstGeom>
        </p:spPr>
      </p:pic>
    </p:spTree>
    <p:extLst>
      <p:ext uri="{BB962C8B-B14F-4D97-AF65-F5344CB8AC3E}">
        <p14:creationId xmlns:p14="http://schemas.microsoft.com/office/powerpoint/2010/main" val="1125420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37F8DC-FB6C-7482-3C0F-B47AC754EA9B}"/>
              </a:ext>
            </a:extLst>
          </p:cNvPr>
          <p:cNvSpPr>
            <a:spLocks noGrp="1"/>
          </p:cNvSpPr>
          <p:nvPr>
            <p:ph idx="1"/>
          </p:nvPr>
        </p:nvSpPr>
        <p:spPr/>
        <p:txBody>
          <a:bodyPr>
            <a:normAutofit fontScale="85000" lnSpcReduction="20000"/>
          </a:bodyPr>
          <a:lstStyle/>
          <a:p>
            <a:r>
              <a:rPr lang="en-US" dirty="0"/>
              <a:t>Manual pixel correction was performed for all stations (for both models 1 km and 90m).</a:t>
            </a:r>
          </a:p>
          <a:p>
            <a:endParaRPr lang="en-US" dirty="0"/>
          </a:p>
          <a:p>
            <a:r>
              <a:rPr lang="en-US" dirty="0"/>
              <a:t>Data analysis and cleaning was performed, obtaining the series with which we want to calibrate/validate both models.</a:t>
            </a:r>
          </a:p>
          <a:p>
            <a:endParaRPr lang="en-US" dirty="0"/>
          </a:p>
          <a:p>
            <a:r>
              <a:rPr lang="en-US" dirty="0"/>
              <a:t>Ghana 90m: </a:t>
            </a:r>
          </a:p>
          <a:p>
            <a:pPr lvl="1"/>
            <a:r>
              <a:rPr lang="en-US" dirty="0"/>
              <a:t>New impervious surface layer was processed (improving model performance). </a:t>
            </a:r>
          </a:p>
          <a:p>
            <a:pPr marL="0" indent="0">
              <a:buNone/>
            </a:pPr>
            <a:endParaRPr lang="en-US" dirty="0"/>
          </a:p>
          <a:p>
            <a:pPr lvl="1"/>
            <a:r>
              <a:rPr lang="en-US" dirty="0"/>
              <a:t>Baseline for Ghana90m ready.</a:t>
            </a:r>
          </a:p>
        </p:txBody>
      </p:sp>
    </p:spTree>
    <p:extLst>
      <p:ext uri="{BB962C8B-B14F-4D97-AF65-F5344CB8AC3E}">
        <p14:creationId xmlns:p14="http://schemas.microsoft.com/office/powerpoint/2010/main" val="4020506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6429355" y="-39757"/>
            <a:ext cx="8068524" cy="755374"/>
          </a:xfrm>
        </p:spPr>
        <p:txBody>
          <a:bodyPr vert="horz" lIns="91440" tIns="45720" rIns="91440" bIns="45720" rtlCol="0" anchor="b">
            <a:normAutofit/>
          </a:bodyPr>
          <a:lstStyle/>
          <a:p>
            <a:r>
              <a:rPr lang="en-US" sz="3200" kern="1200" dirty="0">
                <a:solidFill>
                  <a:schemeClr val="tx1"/>
                </a:solidFill>
                <a:latin typeface="+mj-lt"/>
                <a:ea typeface="+mj-ea"/>
                <a:cs typeface="+mj-cs"/>
              </a:rPr>
              <a:t>Gauge stations at </a:t>
            </a:r>
            <a:r>
              <a:rPr lang="en-US" sz="3200" dirty="0">
                <a:latin typeface="+mj-lt"/>
                <a:ea typeface="+mj-ea"/>
                <a:cs typeface="+mj-cs"/>
              </a:rPr>
              <a:t>90</a:t>
            </a:r>
            <a:r>
              <a:rPr lang="en-US" sz="3200" kern="1200" dirty="0">
                <a:solidFill>
                  <a:schemeClr val="tx1"/>
                </a:solidFill>
                <a:latin typeface="+mj-lt"/>
                <a:ea typeface="+mj-ea"/>
                <a:cs typeface="+mj-cs"/>
              </a:rPr>
              <a:t>m.</a:t>
            </a:r>
          </a:p>
        </p:txBody>
      </p:sp>
      <p:sp>
        <p:nvSpPr>
          <p:cNvPr id="29" name="TextBox 28">
            <a:extLst>
              <a:ext uri="{FF2B5EF4-FFF2-40B4-BE49-F238E27FC236}">
                <a16:creationId xmlns:a16="http://schemas.microsoft.com/office/drawing/2014/main" id="{DA870DF3-6DEE-EAAF-DB9B-5696D2DF47C5}"/>
              </a:ext>
            </a:extLst>
          </p:cNvPr>
          <p:cNvSpPr txBox="1"/>
          <p:nvPr/>
        </p:nvSpPr>
        <p:spPr>
          <a:xfrm>
            <a:off x="6757878" y="4521675"/>
            <a:ext cx="5090745" cy="1458775"/>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Bef>
                <a:spcPts val="1000"/>
              </a:spcBef>
              <a:buFont typeface="Arial" panose="020B0604020202020204" pitchFamily="34" charset="0"/>
              <a:buChar char="•"/>
            </a:pPr>
            <a:r>
              <a:rPr lang="en-US" sz="2000" dirty="0"/>
              <a:t>We currently have 21 stations.</a:t>
            </a:r>
          </a:p>
          <a:p>
            <a:pPr indent="-228600">
              <a:lnSpc>
                <a:spcPct val="90000"/>
              </a:lnSpc>
              <a:spcBef>
                <a:spcPts val="1000"/>
              </a:spcBef>
              <a:buFont typeface="Arial" panose="020B0604020202020204" pitchFamily="34" charset="0"/>
              <a:buChar char="•"/>
            </a:pPr>
            <a:r>
              <a:rPr lang="en-US" sz="2000" dirty="0"/>
              <a:t>We run with 20 stations: </a:t>
            </a:r>
          </a:p>
          <a:p>
            <a:pPr lvl="1" indent="-228600">
              <a:lnSpc>
                <a:spcPct val="90000"/>
              </a:lnSpc>
              <a:spcBef>
                <a:spcPts val="1000"/>
              </a:spcBef>
              <a:buFont typeface="Arial" panose="020B0604020202020204" pitchFamily="34" charset="0"/>
              <a:buChar char="•"/>
            </a:pPr>
            <a:r>
              <a:rPr lang="en-US" sz="2000" dirty="0"/>
              <a:t>12 for calibration, 8 for validation</a:t>
            </a:r>
          </a:p>
        </p:txBody>
      </p:sp>
      <p:grpSp>
        <p:nvGrpSpPr>
          <p:cNvPr id="31" name="Group 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5" name="Rectangle 34">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table with numbers and lines&#10;&#10;Description automatically generated">
            <a:extLst>
              <a:ext uri="{FF2B5EF4-FFF2-40B4-BE49-F238E27FC236}">
                <a16:creationId xmlns:a16="http://schemas.microsoft.com/office/drawing/2014/main" id="{CA976089-4B5A-40CF-8FAB-39CE656F086C}"/>
              </a:ext>
            </a:extLst>
          </p:cNvPr>
          <p:cNvPicPr>
            <a:picLocks noChangeAspect="1"/>
          </p:cNvPicPr>
          <p:nvPr/>
        </p:nvPicPr>
        <p:blipFill>
          <a:blip r:embed="rId3"/>
          <a:stretch>
            <a:fillRect/>
          </a:stretch>
        </p:blipFill>
        <p:spPr>
          <a:xfrm>
            <a:off x="5122953" y="999761"/>
            <a:ext cx="6725670" cy="3237770"/>
          </a:xfrm>
          <a:prstGeom prst="rect">
            <a:avLst/>
          </a:prstGeom>
        </p:spPr>
      </p:pic>
      <p:pic>
        <p:nvPicPr>
          <p:cNvPr id="8" name="Picture 7" descr="A map of a city&#10;&#10;Description automatically generated">
            <a:extLst>
              <a:ext uri="{FF2B5EF4-FFF2-40B4-BE49-F238E27FC236}">
                <a16:creationId xmlns:a16="http://schemas.microsoft.com/office/drawing/2014/main" id="{F6F654B3-7CDE-AC17-D3E6-75834426CCD7}"/>
              </a:ext>
            </a:extLst>
          </p:cNvPr>
          <p:cNvPicPr>
            <a:picLocks noChangeAspect="1"/>
          </p:cNvPicPr>
          <p:nvPr/>
        </p:nvPicPr>
        <p:blipFill>
          <a:blip r:embed="rId4"/>
          <a:stretch>
            <a:fillRect/>
          </a:stretch>
        </p:blipFill>
        <p:spPr>
          <a:xfrm>
            <a:off x="19386" y="-39757"/>
            <a:ext cx="4883552" cy="6322060"/>
          </a:xfrm>
          <a:prstGeom prst="rect">
            <a:avLst/>
          </a:prstGeom>
        </p:spPr>
      </p:pic>
      <p:pic>
        <p:nvPicPr>
          <p:cNvPr id="10" name="Picture 9" descr="A black background with white text&#10;&#10;Description automatically generated">
            <a:extLst>
              <a:ext uri="{FF2B5EF4-FFF2-40B4-BE49-F238E27FC236}">
                <a16:creationId xmlns:a16="http://schemas.microsoft.com/office/drawing/2014/main" id="{4C40C757-18F1-1BAA-F68D-65FA20161CEC}"/>
              </a:ext>
            </a:extLst>
          </p:cNvPr>
          <p:cNvPicPr>
            <a:picLocks noChangeAspect="1"/>
          </p:cNvPicPr>
          <p:nvPr/>
        </p:nvPicPr>
        <p:blipFill>
          <a:blip r:embed="rId5"/>
          <a:stretch>
            <a:fillRect/>
          </a:stretch>
        </p:blipFill>
        <p:spPr>
          <a:xfrm>
            <a:off x="3319086" y="5595112"/>
            <a:ext cx="1564707" cy="479971"/>
          </a:xfrm>
          <a:prstGeom prst="rect">
            <a:avLst/>
          </a:prstGeom>
        </p:spPr>
      </p:pic>
    </p:spTree>
    <p:extLst>
      <p:ext uri="{BB962C8B-B14F-4D97-AF65-F5344CB8AC3E}">
        <p14:creationId xmlns:p14="http://schemas.microsoft.com/office/powerpoint/2010/main" val="2898537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blue and yellow map&#10;&#10;Description automatically generated">
            <a:extLst>
              <a:ext uri="{FF2B5EF4-FFF2-40B4-BE49-F238E27FC236}">
                <a16:creationId xmlns:a16="http://schemas.microsoft.com/office/drawing/2014/main" id="{42B825AC-6C1A-CF0A-6B31-D020543E5CD8}"/>
              </a:ext>
            </a:extLst>
          </p:cNvPr>
          <p:cNvPicPr>
            <a:picLocks noChangeAspect="1"/>
          </p:cNvPicPr>
          <p:nvPr/>
        </p:nvPicPr>
        <p:blipFill>
          <a:blip r:embed="rId3"/>
          <a:stretch>
            <a:fillRect/>
          </a:stretch>
        </p:blipFill>
        <p:spPr>
          <a:xfrm>
            <a:off x="373073" y="112126"/>
            <a:ext cx="4581986" cy="5931375"/>
          </a:xfrm>
          <a:prstGeom prst="rect">
            <a:avLst/>
          </a:prstGeom>
        </p:spPr>
      </p:pic>
      <p:sp>
        <p:nvSpPr>
          <p:cNvPr id="9" name="TextBox 8">
            <a:extLst>
              <a:ext uri="{FF2B5EF4-FFF2-40B4-BE49-F238E27FC236}">
                <a16:creationId xmlns:a16="http://schemas.microsoft.com/office/drawing/2014/main" id="{49390ADC-C77D-775B-D10D-5601832D2F5D}"/>
              </a:ext>
            </a:extLst>
          </p:cNvPr>
          <p:cNvSpPr txBox="1"/>
          <p:nvPr/>
        </p:nvSpPr>
        <p:spPr>
          <a:xfrm>
            <a:off x="4938586" y="137197"/>
            <a:ext cx="6098058" cy="646331"/>
          </a:xfrm>
          <a:prstGeom prst="rect">
            <a:avLst/>
          </a:prstGeom>
          <a:noFill/>
        </p:spPr>
        <p:txBody>
          <a:bodyPr wrap="square">
            <a:spAutoFit/>
          </a:bodyPr>
          <a:lstStyle/>
          <a:p>
            <a:pPr algn="l"/>
            <a:r>
              <a:rPr lang="en-US" b="0" i="0" u="none" strike="noStrike" dirty="0">
                <a:solidFill>
                  <a:srgbClr val="123A72"/>
                </a:solidFill>
                <a:effectLst/>
                <a:latin typeface="Times New Roman" panose="02020603050405020304" pitchFamily="18" charset="0"/>
              </a:rPr>
              <a:t>Global Man-made Impervious Surface (GMIS) Dataset From Landsat, v1 (2010)</a:t>
            </a:r>
          </a:p>
        </p:txBody>
      </p:sp>
      <p:sp>
        <p:nvSpPr>
          <p:cNvPr id="11" name="TextBox 10">
            <a:extLst>
              <a:ext uri="{FF2B5EF4-FFF2-40B4-BE49-F238E27FC236}">
                <a16:creationId xmlns:a16="http://schemas.microsoft.com/office/drawing/2014/main" id="{01E4B6FD-5B55-4D68-37E7-1B3185C6C20C}"/>
              </a:ext>
            </a:extLst>
          </p:cNvPr>
          <p:cNvSpPr txBox="1"/>
          <p:nvPr/>
        </p:nvSpPr>
        <p:spPr>
          <a:xfrm>
            <a:off x="3371337" y="5997527"/>
            <a:ext cx="8820663" cy="400110"/>
          </a:xfrm>
          <a:prstGeom prst="rect">
            <a:avLst/>
          </a:prstGeom>
          <a:noFill/>
        </p:spPr>
        <p:txBody>
          <a:bodyPr wrap="square">
            <a:spAutoFit/>
          </a:bodyPr>
          <a:lstStyle/>
          <a:p>
            <a:pPr algn="just"/>
            <a:r>
              <a:rPr lang="en-US" sz="1000" dirty="0">
                <a:latin typeface="Times New Roman" panose="02020603050405020304" pitchFamily="18" charset="0"/>
                <a:cs typeface="Times New Roman" panose="02020603050405020304" pitchFamily="18" charset="0"/>
              </a:rPr>
              <a:t>Brown de </a:t>
            </a:r>
            <a:r>
              <a:rPr lang="en-US" sz="1000" dirty="0" err="1">
                <a:latin typeface="Times New Roman" panose="02020603050405020304" pitchFamily="18" charset="0"/>
                <a:cs typeface="Times New Roman" panose="02020603050405020304" pitchFamily="18" charset="0"/>
              </a:rPr>
              <a:t>Colstoun</a:t>
            </a:r>
            <a:r>
              <a:rPr lang="en-US" sz="1000" dirty="0">
                <a:latin typeface="Times New Roman" panose="02020603050405020304" pitchFamily="18" charset="0"/>
                <a:cs typeface="Times New Roman" panose="02020603050405020304" pitchFamily="18" charset="0"/>
              </a:rPr>
              <a:t>, E. C., C. Huang, P. Wang, J. C. Tilton, B. Tan, J. Phillips, S. </a:t>
            </a:r>
            <a:r>
              <a:rPr lang="en-US" sz="1000" dirty="0" err="1">
                <a:latin typeface="Times New Roman" panose="02020603050405020304" pitchFamily="18" charset="0"/>
                <a:cs typeface="Times New Roman" panose="02020603050405020304" pitchFamily="18" charset="0"/>
              </a:rPr>
              <a:t>Niemczura</a:t>
            </a:r>
            <a:r>
              <a:rPr lang="en-US" sz="1000" dirty="0">
                <a:latin typeface="Times New Roman" panose="02020603050405020304" pitchFamily="18" charset="0"/>
                <a:cs typeface="Times New Roman" panose="02020603050405020304" pitchFamily="18" charset="0"/>
              </a:rPr>
              <a:t>, P.-Y. Ling, and R. E. Wolfe. 2017. Global Man-made Impervious Surface (GMIS) Dataset From Landsat. Palisades, New York: NASA Socioeconomic Data and Applications Center (SEDAC).https://</a:t>
            </a:r>
            <a:r>
              <a:rPr lang="en-US" sz="1000" dirty="0" err="1">
                <a:latin typeface="Times New Roman" panose="02020603050405020304" pitchFamily="18" charset="0"/>
                <a:cs typeface="Times New Roman" panose="02020603050405020304" pitchFamily="18" charset="0"/>
              </a:rPr>
              <a:t>doi.org</a:t>
            </a:r>
            <a:r>
              <a:rPr lang="en-US" sz="1000" dirty="0">
                <a:latin typeface="Times New Roman" panose="02020603050405020304" pitchFamily="18" charset="0"/>
                <a:cs typeface="Times New Roman" panose="02020603050405020304" pitchFamily="18" charset="0"/>
              </a:rPr>
              <a:t>/10.7927/H4P55KKF. </a:t>
            </a:r>
          </a:p>
        </p:txBody>
      </p:sp>
      <p:sp>
        <p:nvSpPr>
          <p:cNvPr id="17" name="TextBox 16">
            <a:extLst>
              <a:ext uri="{FF2B5EF4-FFF2-40B4-BE49-F238E27FC236}">
                <a16:creationId xmlns:a16="http://schemas.microsoft.com/office/drawing/2014/main" id="{A644B0C2-F5F2-AD0A-66ED-D320CE8547E0}"/>
              </a:ext>
            </a:extLst>
          </p:cNvPr>
          <p:cNvSpPr txBox="1"/>
          <p:nvPr/>
        </p:nvSpPr>
        <p:spPr>
          <a:xfrm>
            <a:off x="4938586" y="964802"/>
            <a:ext cx="6765013" cy="4770537"/>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Spatial resolution: </a:t>
            </a:r>
            <a:r>
              <a:rPr lang="en-US" sz="1600" dirty="0">
                <a:latin typeface="Times New Roman" panose="02020603050405020304" pitchFamily="18" charset="0"/>
                <a:cs typeface="Times New Roman" panose="02020603050405020304" pitchFamily="18" charset="0"/>
              </a:rPr>
              <a:t>30m spatial resolution. The spatial extent covers the entire globe except Antarctica and some small islands. This dataset is the first global, 30m dataset of man-made impervious cover to be derived from the GLS data for 2010 and is a companion dataset to the Global Human Built-up And Settlement Extent (HBASE) dataset.</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Data values: </a:t>
            </a:r>
            <a:r>
              <a:rPr lang="en-US" sz="1600" dirty="0">
                <a:latin typeface="Times New Roman" panose="02020603050405020304" pitchFamily="18" charset="0"/>
                <a:cs typeface="Times New Roman" panose="02020603050405020304" pitchFamily="18" charset="0"/>
              </a:rPr>
              <a:t>Percent imperviousness (0-100)</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Limitations: </a:t>
            </a:r>
            <a:r>
              <a:rPr lang="en-US" sz="1600" dirty="0">
                <a:latin typeface="Times New Roman" panose="02020603050405020304" pitchFamily="18" charset="0"/>
                <a:cs typeface="Times New Roman" panose="02020603050405020304" pitchFamily="18" charset="0"/>
              </a:rPr>
              <a:t>The GMIS/HBASE datasets are derived directly from Landsat imagery from the Global Land Survey (GLS) 2010 dataset (Gutman et al. 2013). The quality of the GMIS/HBASE datasets is impacted by limitations of the selected GLS 2010 imagery and still contain residual cloud covered areas and areas where gaps caused by the Landsat 7 Scan Line Corrector (SLC) failure have not been successfully filled. The SLC gaps can cause visual features to appear in the data at different zoom levels. Areas where the gaps still persist or where cloud cover/cloud shadows were found have been coded as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(i.e. value = 255). </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Processing: </a:t>
            </a:r>
            <a:r>
              <a:rPr lang="en-US" sz="1600" dirty="0">
                <a:latin typeface="Times New Roman" panose="02020603050405020304" pitchFamily="18" charset="0"/>
                <a:cs typeface="Times New Roman" panose="02020603050405020304" pitchFamily="18" charset="0"/>
              </a:rPr>
              <a:t>Data was processed by interpolation the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values.</a:t>
            </a:r>
          </a:p>
        </p:txBody>
      </p:sp>
    </p:spTree>
    <p:extLst>
      <p:ext uri="{BB962C8B-B14F-4D97-AF65-F5344CB8AC3E}">
        <p14:creationId xmlns:p14="http://schemas.microsoft.com/office/powerpoint/2010/main" val="6402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ey outline of a country&#10;&#10;Description automatically generated">
            <a:extLst>
              <a:ext uri="{FF2B5EF4-FFF2-40B4-BE49-F238E27FC236}">
                <a16:creationId xmlns:a16="http://schemas.microsoft.com/office/drawing/2014/main" id="{A3085B42-251E-091C-8005-901B9D237E8D}"/>
              </a:ext>
            </a:extLst>
          </p:cNvPr>
          <p:cNvPicPr>
            <a:picLocks noChangeAspect="1"/>
          </p:cNvPicPr>
          <p:nvPr/>
        </p:nvPicPr>
        <p:blipFill>
          <a:blip r:embed="rId3"/>
          <a:stretch>
            <a:fillRect/>
          </a:stretch>
        </p:blipFill>
        <p:spPr>
          <a:xfrm>
            <a:off x="0" y="0"/>
            <a:ext cx="5017220" cy="6128951"/>
          </a:xfrm>
          <a:prstGeom prst="rect">
            <a:avLst/>
          </a:prstGeom>
        </p:spPr>
      </p:pic>
      <p:pic>
        <p:nvPicPr>
          <p:cNvPr id="6" name="Picture 5" descr="A map of a country&#10;&#10;Description automatically generated">
            <a:extLst>
              <a:ext uri="{FF2B5EF4-FFF2-40B4-BE49-F238E27FC236}">
                <a16:creationId xmlns:a16="http://schemas.microsoft.com/office/drawing/2014/main" id="{674EF1E3-2570-813A-806E-CDB10C68EEB8}"/>
              </a:ext>
            </a:extLst>
          </p:cNvPr>
          <p:cNvPicPr>
            <a:picLocks noChangeAspect="1"/>
          </p:cNvPicPr>
          <p:nvPr/>
        </p:nvPicPr>
        <p:blipFill>
          <a:blip r:embed="rId4"/>
          <a:stretch>
            <a:fillRect/>
          </a:stretch>
        </p:blipFill>
        <p:spPr>
          <a:xfrm>
            <a:off x="5676925" y="0"/>
            <a:ext cx="5229973" cy="6365929"/>
          </a:xfrm>
          <a:prstGeom prst="rect">
            <a:avLst/>
          </a:prstGeom>
        </p:spPr>
      </p:pic>
      <p:sp>
        <p:nvSpPr>
          <p:cNvPr id="3" name="TextBox 2">
            <a:extLst>
              <a:ext uri="{FF2B5EF4-FFF2-40B4-BE49-F238E27FC236}">
                <a16:creationId xmlns:a16="http://schemas.microsoft.com/office/drawing/2014/main" id="{73C884F7-17D1-46F4-E0C4-0AF3D4F31153}"/>
              </a:ext>
            </a:extLst>
          </p:cNvPr>
          <p:cNvSpPr txBox="1"/>
          <p:nvPr/>
        </p:nvSpPr>
        <p:spPr>
          <a:xfrm>
            <a:off x="3824792" y="267384"/>
            <a:ext cx="2384855" cy="923330"/>
          </a:xfrm>
          <a:prstGeom prst="rect">
            <a:avLst/>
          </a:prstGeom>
          <a:noFill/>
        </p:spPr>
        <p:txBody>
          <a:bodyPr wrap="square" rtlCol="0">
            <a:spAutoFit/>
          </a:bodyPr>
          <a:lstStyle/>
          <a:p>
            <a:r>
              <a:rPr lang="en-US" dirty="0"/>
              <a:t>-No warmup</a:t>
            </a:r>
          </a:p>
          <a:p>
            <a:r>
              <a:rPr lang="en-US" dirty="0"/>
              <a:t>-Old impervious surface layer</a:t>
            </a:r>
          </a:p>
        </p:txBody>
      </p:sp>
      <p:sp>
        <p:nvSpPr>
          <p:cNvPr id="5" name="TextBox 4">
            <a:extLst>
              <a:ext uri="{FF2B5EF4-FFF2-40B4-BE49-F238E27FC236}">
                <a16:creationId xmlns:a16="http://schemas.microsoft.com/office/drawing/2014/main" id="{97D9BDA3-9A35-595A-94B1-54DD28FB8299}"/>
              </a:ext>
            </a:extLst>
          </p:cNvPr>
          <p:cNvSpPr txBox="1"/>
          <p:nvPr/>
        </p:nvSpPr>
        <p:spPr>
          <a:xfrm>
            <a:off x="9807145" y="30406"/>
            <a:ext cx="2384855" cy="923330"/>
          </a:xfrm>
          <a:prstGeom prst="rect">
            <a:avLst/>
          </a:prstGeom>
          <a:noFill/>
        </p:spPr>
        <p:txBody>
          <a:bodyPr wrap="square" rtlCol="0">
            <a:spAutoFit/>
          </a:bodyPr>
          <a:lstStyle/>
          <a:p>
            <a:r>
              <a:rPr lang="en-US" dirty="0"/>
              <a:t>-No warmup</a:t>
            </a:r>
          </a:p>
          <a:p>
            <a:r>
              <a:rPr lang="en-US" dirty="0"/>
              <a:t>-New impervious surface layer</a:t>
            </a:r>
          </a:p>
        </p:txBody>
      </p:sp>
    </p:spTree>
    <p:extLst>
      <p:ext uri="{BB962C8B-B14F-4D97-AF65-F5344CB8AC3E}">
        <p14:creationId xmlns:p14="http://schemas.microsoft.com/office/powerpoint/2010/main" val="1872487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D9BDA3-9A35-595A-94B1-54DD28FB8299}"/>
              </a:ext>
            </a:extLst>
          </p:cNvPr>
          <p:cNvSpPr txBox="1"/>
          <p:nvPr/>
        </p:nvSpPr>
        <p:spPr>
          <a:xfrm>
            <a:off x="492070" y="189198"/>
            <a:ext cx="2384855" cy="923330"/>
          </a:xfrm>
          <a:prstGeom prst="rect">
            <a:avLst/>
          </a:prstGeom>
          <a:noFill/>
        </p:spPr>
        <p:txBody>
          <a:bodyPr wrap="square" rtlCol="0">
            <a:spAutoFit/>
          </a:bodyPr>
          <a:lstStyle/>
          <a:p>
            <a:r>
              <a:rPr lang="en-US" dirty="0"/>
              <a:t>-No warmup</a:t>
            </a:r>
          </a:p>
          <a:p>
            <a:r>
              <a:rPr lang="en-US" dirty="0"/>
              <a:t>-Old impervious surface layer</a:t>
            </a:r>
          </a:p>
        </p:txBody>
      </p:sp>
      <p:pic>
        <p:nvPicPr>
          <p:cNvPr id="7" name="Picture 6" descr="A map of the state with numbers and a number of blue dots&#10;&#10;Description automatically generated with medium confidence">
            <a:extLst>
              <a:ext uri="{FF2B5EF4-FFF2-40B4-BE49-F238E27FC236}">
                <a16:creationId xmlns:a16="http://schemas.microsoft.com/office/drawing/2014/main" id="{180C6850-F165-C16A-307B-4EBE9954C087}"/>
              </a:ext>
            </a:extLst>
          </p:cNvPr>
          <p:cNvPicPr>
            <a:picLocks noChangeAspect="1"/>
          </p:cNvPicPr>
          <p:nvPr/>
        </p:nvPicPr>
        <p:blipFill>
          <a:blip r:embed="rId3"/>
          <a:stretch>
            <a:fillRect/>
          </a:stretch>
        </p:blipFill>
        <p:spPr>
          <a:xfrm>
            <a:off x="492070" y="0"/>
            <a:ext cx="4833310" cy="6067791"/>
          </a:xfrm>
          <a:prstGeom prst="rect">
            <a:avLst/>
          </a:prstGeom>
        </p:spPr>
      </p:pic>
      <p:pic>
        <p:nvPicPr>
          <p:cNvPr id="3" name="Picture 2" descr="A map of the state of ghana&#10;&#10;Description automatically generated">
            <a:extLst>
              <a:ext uri="{FF2B5EF4-FFF2-40B4-BE49-F238E27FC236}">
                <a16:creationId xmlns:a16="http://schemas.microsoft.com/office/drawing/2014/main" id="{2204A6E0-0B7F-3A67-11E2-82CA736C7ADA}"/>
              </a:ext>
            </a:extLst>
          </p:cNvPr>
          <p:cNvPicPr>
            <a:picLocks noChangeAspect="1"/>
          </p:cNvPicPr>
          <p:nvPr/>
        </p:nvPicPr>
        <p:blipFill>
          <a:blip r:embed="rId4"/>
          <a:stretch>
            <a:fillRect/>
          </a:stretch>
        </p:blipFill>
        <p:spPr>
          <a:xfrm>
            <a:off x="5624335" y="203019"/>
            <a:ext cx="4941261" cy="5864772"/>
          </a:xfrm>
          <a:prstGeom prst="rect">
            <a:avLst/>
          </a:prstGeom>
        </p:spPr>
      </p:pic>
      <p:sp>
        <p:nvSpPr>
          <p:cNvPr id="10" name="TextBox 9">
            <a:extLst>
              <a:ext uri="{FF2B5EF4-FFF2-40B4-BE49-F238E27FC236}">
                <a16:creationId xmlns:a16="http://schemas.microsoft.com/office/drawing/2014/main" id="{1482E84D-3670-755A-A728-3B27209F75EA}"/>
              </a:ext>
            </a:extLst>
          </p:cNvPr>
          <p:cNvSpPr txBox="1"/>
          <p:nvPr/>
        </p:nvSpPr>
        <p:spPr>
          <a:xfrm>
            <a:off x="10143476" y="881744"/>
            <a:ext cx="2384855" cy="923330"/>
          </a:xfrm>
          <a:prstGeom prst="rect">
            <a:avLst/>
          </a:prstGeom>
          <a:noFill/>
        </p:spPr>
        <p:txBody>
          <a:bodyPr wrap="square" rtlCol="0">
            <a:spAutoFit/>
          </a:bodyPr>
          <a:lstStyle/>
          <a:p>
            <a:r>
              <a:rPr lang="en-US" dirty="0"/>
              <a:t>-No warmup</a:t>
            </a:r>
          </a:p>
          <a:p>
            <a:r>
              <a:rPr lang="en-US" dirty="0"/>
              <a:t>-New impervious surface layer</a:t>
            </a:r>
          </a:p>
        </p:txBody>
      </p:sp>
    </p:spTree>
    <p:extLst>
      <p:ext uri="{BB962C8B-B14F-4D97-AF65-F5344CB8AC3E}">
        <p14:creationId xmlns:p14="http://schemas.microsoft.com/office/powerpoint/2010/main" val="887848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7F604E-0507-B2F8-6B48-C88A799EF85E}"/>
              </a:ext>
            </a:extLst>
          </p:cNvPr>
          <p:cNvSpPr txBox="1"/>
          <p:nvPr/>
        </p:nvSpPr>
        <p:spPr>
          <a:xfrm>
            <a:off x="4169664" y="294737"/>
            <a:ext cx="2292096" cy="369332"/>
          </a:xfrm>
          <a:prstGeom prst="rect">
            <a:avLst/>
          </a:prstGeom>
          <a:noFill/>
        </p:spPr>
        <p:txBody>
          <a:bodyPr wrap="square" rtlCol="0">
            <a:spAutoFit/>
          </a:bodyPr>
          <a:lstStyle/>
          <a:p>
            <a:r>
              <a:rPr lang="en-US" dirty="0"/>
              <a:t>Station=1006007</a:t>
            </a:r>
          </a:p>
        </p:txBody>
      </p:sp>
      <p:pic>
        <p:nvPicPr>
          <p:cNvPr id="4" name="Picture 3" descr="A graph showing the amount of water in the gauge&#10;&#10;Description automatically generated">
            <a:extLst>
              <a:ext uri="{FF2B5EF4-FFF2-40B4-BE49-F238E27FC236}">
                <a16:creationId xmlns:a16="http://schemas.microsoft.com/office/drawing/2014/main" id="{7416C71B-7230-B22E-84CB-B0FF0BB8A102}"/>
              </a:ext>
            </a:extLst>
          </p:cNvPr>
          <p:cNvPicPr>
            <a:picLocks noChangeAspect="1"/>
          </p:cNvPicPr>
          <p:nvPr/>
        </p:nvPicPr>
        <p:blipFill>
          <a:blip r:embed="rId2"/>
          <a:stretch>
            <a:fillRect/>
          </a:stretch>
        </p:blipFill>
        <p:spPr>
          <a:xfrm>
            <a:off x="0" y="1808916"/>
            <a:ext cx="7772400" cy="3019493"/>
          </a:xfrm>
          <a:prstGeom prst="rect">
            <a:avLst/>
          </a:prstGeom>
        </p:spPr>
      </p:pic>
      <p:pic>
        <p:nvPicPr>
          <p:cNvPr id="9" name="Picture 8" descr="A map of a mountain&#10;&#10;Description automatically generated">
            <a:extLst>
              <a:ext uri="{FF2B5EF4-FFF2-40B4-BE49-F238E27FC236}">
                <a16:creationId xmlns:a16="http://schemas.microsoft.com/office/drawing/2014/main" id="{9F70C944-56BD-EDC6-4FC1-A29012738831}"/>
              </a:ext>
            </a:extLst>
          </p:cNvPr>
          <p:cNvPicPr>
            <a:picLocks noChangeAspect="1"/>
          </p:cNvPicPr>
          <p:nvPr/>
        </p:nvPicPr>
        <p:blipFill>
          <a:blip r:embed="rId3"/>
          <a:stretch>
            <a:fillRect/>
          </a:stretch>
        </p:blipFill>
        <p:spPr>
          <a:xfrm>
            <a:off x="7772399" y="65805"/>
            <a:ext cx="4442475" cy="5952223"/>
          </a:xfrm>
          <a:prstGeom prst="rect">
            <a:avLst/>
          </a:prstGeom>
        </p:spPr>
      </p:pic>
    </p:spTree>
    <p:extLst>
      <p:ext uri="{BB962C8B-B14F-4D97-AF65-F5344CB8AC3E}">
        <p14:creationId xmlns:p14="http://schemas.microsoft.com/office/powerpoint/2010/main" val="928139208"/>
      </p:ext>
    </p:extLst>
  </p:cSld>
  <p:clrMapOvr>
    <a:masterClrMapping/>
  </p:clrMapOvr>
</p:sld>
</file>

<file path=ppt/theme/theme1.xml><?xml version="1.0" encoding="utf-8"?>
<a:theme xmlns:a="http://schemas.openxmlformats.org/drawingml/2006/main" name="IOWA-PPT-Template-Widescreen-2022">
  <a:themeElements>
    <a:clrScheme name="IOWA BRAND COLORS">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fontScheme name="University of Iowa">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171773A6C7ECA448A8D146685E89904" ma:contentTypeVersion="4" ma:contentTypeDescription="Create a new document." ma:contentTypeScope="" ma:versionID="7438d164fcdcd96fec441ca2c2b34d2e">
  <xsd:schema xmlns:xsd="http://www.w3.org/2001/XMLSchema" xmlns:xs="http://www.w3.org/2001/XMLSchema" xmlns:p="http://schemas.microsoft.com/office/2006/metadata/properties" xmlns:ns2="3853cb34-a772-4a8e-8b29-c5ad0801bd3c" targetNamespace="http://schemas.microsoft.com/office/2006/metadata/properties" ma:root="true" ma:fieldsID="51b6c89e850702a21ed47beb21b1a175" ns2:_="">
    <xsd:import namespace="3853cb34-a772-4a8e-8b29-c5ad0801bd3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53cb34-a772-4a8e-8b29-c5ad0801bd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21304C-DFC2-4121-A3A1-819C4779F221}">
  <ds:schemaRefs>
    <ds:schemaRef ds:uri="http://schemas.microsoft.com/sharepoint/v3/contenttype/forms"/>
  </ds:schemaRefs>
</ds:datastoreItem>
</file>

<file path=customXml/itemProps2.xml><?xml version="1.0" encoding="utf-8"?>
<ds:datastoreItem xmlns:ds="http://schemas.openxmlformats.org/officeDocument/2006/customXml" ds:itemID="{2E9E6165-40BB-4484-9305-9E98B9900F65}">
  <ds:schemaRefs>
    <ds:schemaRef ds:uri="3853cb34-a772-4a8e-8b29-c5ad0801bd3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84091A9-1004-4CA2-AC4D-BB381F89AFEC}">
  <ds:schemaRefs>
    <ds:schemaRef ds:uri="http://purl.org/dc/elements/1.1/"/>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purl.org/dc/dcmitype/"/>
    <ds:schemaRef ds:uri="http://www.w3.org/XML/1998/namespace"/>
    <ds:schemaRef ds:uri="3853cb34-a772-4a8e-8b29-c5ad0801bd3c"/>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IOWA-PPT-Template-Widescreen-2022</Template>
  <TotalTime>3666</TotalTime>
  <Words>675</Words>
  <Application>Microsoft Macintosh PowerPoint</Application>
  <PresentationFormat>Widescreen</PresentationFormat>
  <Paragraphs>85</Paragraphs>
  <Slides>39</Slides>
  <Notes>9</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Roboto</vt:lpstr>
      <vt:lpstr>Roboto Black</vt:lpstr>
      <vt:lpstr>Times New Roman</vt:lpstr>
      <vt:lpstr>IOWA-PPT-Template-Widescreen-2022</vt:lpstr>
      <vt:lpstr>GHANA CALIBRATION 90m </vt:lpstr>
      <vt:lpstr>PowerPoint Presentation</vt:lpstr>
      <vt:lpstr>Ghana90m Baseline</vt:lpstr>
      <vt:lpstr>PowerPoint Presentation</vt:lpstr>
      <vt:lpstr>Gauge stations at 90m.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Baseline 20 years – Ghana 90 m  3 months warm up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AVANCES GENERALES</dc:title>
  <dc:subject/>
  <dc:creator>Robledo Delgado, Vanessa</dc:creator>
  <cp:keywords/>
  <dc:description/>
  <cp:lastModifiedBy>Robledo Delgado, Vanessa</cp:lastModifiedBy>
  <cp:revision>16</cp:revision>
  <dcterms:created xsi:type="dcterms:W3CDTF">2024-02-07T15:41:07Z</dcterms:created>
  <dcterms:modified xsi:type="dcterms:W3CDTF">2024-09-17T22:25:28Z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0x010100A171773A6C7ECA448A8D146685E89904</vt:lpwstr>
  </property>
</Properties>
</file>

<file path=docProps/thumbnail.jpeg>
</file>